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2">
  <p:sldMasterIdLst>
    <p:sldMasterId id="2147483667" r:id="rId1"/>
  </p:sldMasterIdLst>
  <p:notesMasterIdLst>
    <p:notesMasterId r:id="rId3"/>
  </p:notesMasterIdLst>
  <p:sldIdLst>
    <p:sldId id="268" r:id="rId2"/>
  </p:sldIdLst>
  <p:sldSz cx="9144000" cy="6858000" type="screen4x3"/>
  <p:notesSz cx="6735763" cy="98663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9" autoAdjust="0"/>
    <p:restoredTop sz="92062" autoAdjust="0"/>
  </p:normalViewPr>
  <p:slideViewPr>
    <p:cSldViewPr>
      <p:cViewPr varScale="1">
        <p:scale>
          <a:sx n="101" d="100"/>
          <a:sy n="101" d="100"/>
        </p:scale>
        <p:origin x="210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8F8C2-A2AD-4505-B8F2-006358AD1D39}" type="datetimeFigureOut">
              <a:rPr lang="zh-TW" altLang="en-US" smtClean="0"/>
              <a:t>2023/10/5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3BE85-E7C3-4C19-9D89-6A63AA56B7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9657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gradFill rotWithShape="0">
            <a:gsLst>
              <a:gs pos="0">
                <a:srgbClr val="000080"/>
              </a:gs>
              <a:gs pos="100000">
                <a:srgbClr val="C2C2E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prstClr val="black"/>
              </a:solidFill>
            </a:endParaRPr>
          </a:p>
        </p:txBody>
      </p:sp>
      <p:grpSp>
        <p:nvGrpSpPr>
          <p:cNvPr id="10" name="Group 18"/>
          <p:cNvGrpSpPr>
            <a:grpSpLocks/>
          </p:cNvGrpSpPr>
          <p:nvPr userDrawn="1"/>
        </p:nvGrpSpPr>
        <p:grpSpPr bwMode="auto">
          <a:xfrm>
            <a:off x="-36513" y="1"/>
            <a:ext cx="2301876" cy="836613"/>
            <a:chOff x="0" y="0"/>
            <a:chExt cx="1392" cy="480"/>
          </a:xfrm>
        </p:grpSpPr>
        <p:sp>
          <p:nvSpPr>
            <p:cNvPr id="11" name="Freeform 19"/>
            <p:cNvSpPr>
              <a:spLocks/>
            </p:cNvSpPr>
            <p:nvPr/>
          </p:nvSpPr>
          <p:spPr bwMode="auto">
            <a:xfrm>
              <a:off x="0" y="0"/>
              <a:ext cx="1144" cy="480"/>
            </a:xfrm>
            <a:custGeom>
              <a:avLst/>
              <a:gdLst>
                <a:gd name="T0" fmla="*/ 0 w 1135"/>
                <a:gd name="T1" fmla="*/ 0 h 445"/>
                <a:gd name="T2" fmla="*/ 1144 w 1135"/>
                <a:gd name="T3" fmla="*/ 0 h 445"/>
                <a:gd name="T4" fmla="*/ 869 w 1135"/>
                <a:gd name="T5" fmla="*/ 480 h 445"/>
                <a:gd name="T6" fmla="*/ 0 w 1135"/>
                <a:gd name="T7" fmla="*/ 480 h 445"/>
                <a:gd name="T8" fmla="*/ 0 w 1135"/>
                <a:gd name="T9" fmla="*/ 0 h 4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35" h="445">
                  <a:moveTo>
                    <a:pt x="0" y="0"/>
                  </a:moveTo>
                  <a:lnTo>
                    <a:pt x="1135" y="0"/>
                  </a:lnTo>
                  <a:lnTo>
                    <a:pt x="862" y="445"/>
                  </a:lnTo>
                  <a:lnTo>
                    <a:pt x="0" y="4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1600">
                <a:solidFill>
                  <a:prstClr val="black"/>
                </a:solidFill>
                <a:latin typeface="Times New Roman" panose="02020603050405020304" pitchFamily="18" charset="0"/>
                <a:ea typeface="華康隸書體" charset="-120"/>
              </a:endParaRPr>
            </a:p>
          </p:txBody>
        </p:sp>
        <p:sp>
          <p:nvSpPr>
            <p:cNvPr id="12" name="Freeform 20"/>
            <p:cNvSpPr>
              <a:spLocks noEditPoints="1"/>
            </p:cNvSpPr>
            <p:nvPr/>
          </p:nvSpPr>
          <p:spPr bwMode="auto">
            <a:xfrm>
              <a:off x="122" y="211"/>
              <a:ext cx="168" cy="151"/>
            </a:xfrm>
            <a:custGeom>
              <a:avLst/>
              <a:gdLst>
                <a:gd name="T0" fmla="*/ 60 w 168"/>
                <a:gd name="T1" fmla="*/ 87 h 151"/>
                <a:gd name="T2" fmla="*/ 73 w 168"/>
                <a:gd name="T3" fmla="*/ 75 h 151"/>
                <a:gd name="T4" fmla="*/ 66 w 168"/>
                <a:gd name="T5" fmla="*/ 62 h 151"/>
                <a:gd name="T6" fmla="*/ 50 w 168"/>
                <a:gd name="T7" fmla="*/ 60 h 151"/>
                <a:gd name="T8" fmla="*/ 42 w 168"/>
                <a:gd name="T9" fmla="*/ 60 h 151"/>
                <a:gd name="T10" fmla="*/ 50 w 168"/>
                <a:gd name="T11" fmla="*/ 47 h 151"/>
                <a:gd name="T12" fmla="*/ 58 w 168"/>
                <a:gd name="T13" fmla="*/ 34 h 151"/>
                <a:gd name="T14" fmla="*/ 46 w 168"/>
                <a:gd name="T15" fmla="*/ 19 h 151"/>
                <a:gd name="T16" fmla="*/ 42 w 168"/>
                <a:gd name="T17" fmla="*/ 32 h 151"/>
                <a:gd name="T18" fmla="*/ 33 w 168"/>
                <a:gd name="T19" fmla="*/ 38 h 151"/>
                <a:gd name="T20" fmla="*/ 31 w 168"/>
                <a:gd name="T21" fmla="*/ 30 h 151"/>
                <a:gd name="T22" fmla="*/ 37 w 168"/>
                <a:gd name="T23" fmla="*/ 20 h 151"/>
                <a:gd name="T24" fmla="*/ 44 w 168"/>
                <a:gd name="T25" fmla="*/ 9 h 151"/>
                <a:gd name="T26" fmla="*/ 25 w 168"/>
                <a:gd name="T27" fmla="*/ 9 h 151"/>
                <a:gd name="T28" fmla="*/ 19 w 168"/>
                <a:gd name="T29" fmla="*/ 20 h 151"/>
                <a:gd name="T30" fmla="*/ 11 w 168"/>
                <a:gd name="T31" fmla="*/ 24 h 151"/>
                <a:gd name="T32" fmla="*/ 8 w 168"/>
                <a:gd name="T33" fmla="*/ 41 h 151"/>
                <a:gd name="T34" fmla="*/ 19 w 168"/>
                <a:gd name="T35" fmla="*/ 47 h 151"/>
                <a:gd name="T36" fmla="*/ 25 w 168"/>
                <a:gd name="T37" fmla="*/ 58 h 151"/>
                <a:gd name="T38" fmla="*/ 17 w 168"/>
                <a:gd name="T39" fmla="*/ 68 h 151"/>
                <a:gd name="T40" fmla="*/ 2 w 168"/>
                <a:gd name="T41" fmla="*/ 77 h 151"/>
                <a:gd name="T42" fmla="*/ 13 w 168"/>
                <a:gd name="T43" fmla="*/ 93 h 151"/>
                <a:gd name="T44" fmla="*/ 11 w 168"/>
                <a:gd name="T45" fmla="*/ 108 h 151"/>
                <a:gd name="T46" fmla="*/ 6 w 168"/>
                <a:gd name="T47" fmla="*/ 123 h 151"/>
                <a:gd name="T48" fmla="*/ 2 w 168"/>
                <a:gd name="T49" fmla="*/ 138 h 151"/>
                <a:gd name="T50" fmla="*/ 19 w 168"/>
                <a:gd name="T51" fmla="*/ 134 h 151"/>
                <a:gd name="T52" fmla="*/ 23 w 168"/>
                <a:gd name="T53" fmla="*/ 119 h 151"/>
                <a:gd name="T54" fmla="*/ 25 w 168"/>
                <a:gd name="T55" fmla="*/ 104 h 151"/>
                <a:gd name="T56" fmla="*/ 50 w 168"/>
                <a:gd name="T57" fmla="*/ 96 h 151"/>
                <a:gd name="T58" fmla="*/ 69 w 168"/>
                <a:gd name="T59" fmla="*/ 5 h 151"/>
                <a:gd name="T60" fmla="*/ 79 w 168"/>
                <a:gd name="T61" fmla="*/ 32 h 151"/>
                <a:gd name="T62" fmla="*/ 73 w 168"/>
                <a:gd name="T63" fmla="*/ 43 h 151"/>
                <a:gd name="T64" fmla="*/ 66 w 168"/>
                <a:gd name="T65" fmla="*/ 53 h 151"/>
                <a:gd name="T66" fmla="*/ 73 w 168"/>
                <a:gd name="T67" fmla="*/ 64 h 151"/>
                <a:gd name="T68" fmla="*/ 81 w 168"/>
                <a:gd name="T69" fmla="*/ 77 h 151"/>
                <a:gd name="T70" fmla="*/ 100 w 168"/>
                <a:gd name="T71" fmla="*/ 74 h 151"/>
                <a:gd name="T72" fmla="*/ 91 w 168"/>
                <a:gd name="T73" fmla="*/ 62 h 151"/>
                <a:gd name="T74" fmla="*/ 83 w 168"/>
                <a:gd name="T75" fmla="*/ 53 h 151"/>
                <a:gd name="T76" fmla="*/ 91 w 168"/>
                <a:gd name="T77" fmla="*/ 43 h 151"/>
                <a:gd name="T78" fmla="*/ 98 w 168"/>
                <a:gd name="T79" fmla="*/ 32 h 151"/>
                <a:gd name="T80" fmla="*/ 116 w 168"/>
                <a:gd name="T81" fmla="*/ 26 h 151"/>
                <a:gd name="T82" fmla="*/ 110 w 168"/>
                <a:gd name="T83" fmla="*/ 38 h 151"/>
                <a:gd name="T84" fmla="*/ 100 w 168"/>
                <a:gd name="T85" fmla="*/ 49 h 151"/>
                <a:gd name="T86" fmla="*/ 102 w 168"/>
                <a:gd name="T87" fmla="*/ 58 h 151"/>
                <a:gd name="T88" fmla="*/ 110 w 168"/>
                <a:gd name="T89" fmla="*/ 66 h 151"/>
                <a:gd name="T90" fmla="*/ 118 w 168"/>
                <a:gd name="T91" fmla="*/ 81 h 151"/>
                <a:gd name="T92" fmla="*/ 133 w 168"/>
                <a:gd name="T93" fmla="*/ 72 h 151"/>
                <a:gd name="T94" fmla="*/ 124 w 168"/>
                <a:gd name="T95" fmla="*/ 60 h 151"/>
                <a:gd name="T96" fmla="*/ 118 w 168"/>
                <a:gd name="T97" fmla="*/ 51 h 151"/>
                <a:gd name="T98" fmla="*/ 127 w 168"/>
                <a:gd name="T99" fmla="*/ 41 h 151"/>
                <a:gd name="T100" fmla="*/ 133 w 168"/>
                <a:gd name="T101" fmla="*/ 30 h 151"/>
                <a:gd name="T102" fmla="*/ 145 w 168"/>
                <a:gd name="T103" fmla="*/ 30 h 151"/>
                <a:gd name="T104" fmla="*/ 139 w 168"/>
                <a:gd name="T105" fmla="*/ 43 h 151"/>
                <a:gd name="T106" fmla="*/ 135 w 168"/>
                <a:gd name="T107" fmla="*/ 55 h 151"/>
                <a:gd name="T108" fmla="*/ 143 w 168"/>
                <a:gd name="T109" fmla="*/ 64 h 151"/>
                <a:gd name="T110" fmla="*/ 151 w 168"/>
                <a:gd name="T111" fmla="*/ 77 h 151"/>
                <a:gd name="T112" fmla="*/ 166 w 168"/>
                <a:gd name="T113" fmla="*/ 74 h 151"/>
                <a:gd name="T114" fmla="*/ 158 w 168"/>
                <a:gd name="T115" fmla="*/ 60 h 151"/>
                <a:gd name="T116" fmla="*/ 151 w 168"/>
                <a:gd name="T117" fmla="*/ 51 h 151"/>
                <a:gd name="T118" fmla="*/ 160 w 168"/>
                <a:gd name="T119" fmla="*/ 38 h 151"/>
                <a:gd name="T120" fmla="*/ 166 w 168"/>
                <a:gd name="T121" fmla="*/ 28 h 151"/>
                <a:gd name="T122" fmla="*/ 129 w 168"/>
                <a:gd name="T123" fmla="*/ 102 h 15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68" h="151">
                  <a:moveTo>
                    <a:pt x="31" y="85"/>
                  </a:moveTo>
                  <a:lnTo>
                    <a:pt x="31" y="151"/>
                  </a:lnTo>
                  <a:lnTo>
                    <a:pt x="48" y="151"/>
                  </a:lnTo>
                  <a:lnTo>
                    <a:pt x="48" y="83"/>
                  </a:lnTo>
                  <a:lnTo>
                    <a:pt x="58" y="81"/>
                  </a:lnTo>
                  <a:lnTo>
                    <a:pt x="58" y="83"/>
                  </a:lnTo>
                  <a:lnTo>
                    <a:pt x="58" y="85"/>
                  </a:lnTo>
                  <a:lnTo>
                    <a:pt x="60" y="87"/>
                  </a:lnTo>
                  <a:lnTo>
                    <a:pt x="60" y="89"/>
                  </a:lnTo>
                  <a:lnTo>
                    <a:pt x="75" y="85"/>
                  </a:lnTo>
                  <a:lnTo>
                    <a:pt x="75" y="83"/>
                  </a:lnTo>
                  <a:lnTo>
                    <a:pt x="75" y="81"/>
                  </a:lnTo>
                  <a:lnTo>
                    <a:pt x="73" y="81"/>
                  </a:lnTo>
                  <a:lnTo>
                    <a:pt x="73" y="79"/>
                  </a:lnTo>
                  <a:lnTo>
                    <a:pt x="73" y="77"/>
                  </a:lnTo>
                  <a:lnTo>
                    <a:pt x="73" y="75"/>
                  </a:lnTo>
                  <a:lnTo>
                    <a:pt x="71" y="75"/>
                  </a:lnTo>
                  <a:lnTo>
                    <a:pt x="71" y="74"/>
                  </a:lnTo>
                  <a:lnTo>
                    <a:pt x="71" y="72"/>
                  </a:lnTo>
                  <a:lnTo>
                    <a:pt x="69" y="70"/>
                  </a:lnTo>
                  <a:lnTo>
                    <a:pt x="69" y="68"/>
                  </a:lnTo>
                  <a:lnTo>
                    <a:pt x="69" y="66"/>
                  </a:lnTo>
                  <a:lnTo>
                    <a:pt x="66" y="64"/>
                  </a:lnTo>
                  <a:lnTo>
                    <a:pt x="66" y="62"/>
                  </a:lnTo>
                  <a:lnTo>
                    <a:pt x="64" y="60"/>
                  </a:lnTo>
                  <a:lnTo>
                    <a:pt x="64" y="58"/>
                  </a:lnTo>
                  <a:lnTo>
                    <a:pt x="64" y="56"/>
                  </a:lnTo>
                  <a:lnTo>
                    <a:pt x="62" y="55"/>
                  </a:lnTo>
                  <a:lnTo>
                    <a:pt x="62" y="53"/>
                  </a:lnTo>
                  <a:lnTo>
                    <a:pt x="48" y="58"/>
                  </a:lnTo>
                  <a:lnTo>
                    <a:pt x="48" y="60"/>
                  </a:lnTo>
                  <a:lnTo>
                    <a:pt x="50" y="60"/>
                  </a:lnTo>
                  <a:lnTo>
                    <a:pt x="50" y="62"/>
                  </a:lnTo>
                  <a:lnTo>
                    <a:pt x="50" y="64"/>
                  </a:lnTo>
                  <a:lnTo>
                    <a:pt x="52" y="66"/>
                  </a:lnTo>
                  <a:lnTo>
                    <a:pt x="33" y="68"/>
                  </a:lnTo>
                  <a:lnTo>
                    <a:pt x="35" y="66"/>
                  </a:lnTo>
                  <a:lnTo>
                    <a:pt x="37" y="64"/>
                  </a:lnTo>
                  <a:lnTo>
                    <a:pt x="40" y="62"/>
                  </a:lnTo>
                  <a:lnTo>
                    <a:pt x="42" y="60"/>
                  </a:lnTo>
                  <a:lnTo>
                    <a:pt x="42" y="58"/>
                  </a:lnTo>
                  <a:lnTo>
                    <a:pt x="44" y="56"/>
                  </a:lnTo>
                  <a:lnTo>
                    <a:pt x="44" y="55"/>
                  </a:lnTo>
                  <a:lnTo>
                    <a:pt x="46" y="53"/>
                  </a:lnTo>
                  <a:lnTo>
                    <a:pt x="48" y="53"/>
                  </a:lnTo>
                  <a:lnTo>
                    <a:pt x="48" y="51"/>
                  </a:lnTo>
                  <a:lnTo>
                    <a:pt x="50" y="49"/>
                  </a:lnTo>
                  <a:lnTo>
                    <a:pt x="50" y="47"/>
                  </a:lnTo>
                  <a:lnTo>
                    <a:pt x="52" y="45"/>
                  </a:lnTo>
                  <a:lnTo>
                    <a:pt x="52" y="43"/>
                  </a:lnTo>
                  <a:lnTo>
                    <a:pt x="54" y="41"/>
                  </a:lnTo>
                  <a:lnTo>
                    <a:pt x="54" y="39"/>
                  </a:lnTo>
                  <a:lnTo>
                    <a:pt x="56" y="39"/>
                  </a:lnTo>
                  <a:lnTo>
                    <a:pt x="56" y="38"/>
                  </a:lnTo>
                  <a:lnTo>
                    <a:pt x="56" y="36"/>
                  </a:lnTo>
                  <a:lnTo>
                    <a:pt x="58" y="34"/>
                  </a:lnTo>
                  <a:lnTo>
                    <a:pt x="58" y="32"/>
                  </a:lnTo>
                  <a:lnTo>
                    <a:pt x="60" y="30"/>
                  </a:lnTo>
                  <a:lnTo>
                    <a:pt x="60" y="28"/>
                  </a:lnTo>
                  <a:lnTo>
                    <a:pt x="60" y="26"/>
                  </a:lnTo>
                  <a:lnTo>
                    <a:pt x="62" y="26"/>
                  </a:lnTo>
                  <a:lnTo>
                    <a:pt x="62" y="24"/>
                  </a:lnTo>
                  <a:lnTo>
                    <a:pt x="62" y="22"/>
                  </a:lnTo>
                  <a:lnTo>
                    <a:pt x="46" y="19"/>
                  </a:lnTo>
                  <a:lnTo>
                    <a:pt x="46" y="20"/>
                  </a:lnTo>
                  <a:lnTo>
                    <a:pt x="46" y="22"/>
                  </a:lnTo>
                  <a:lnTo>
                    <a:pt x="44" y="24"/>
                  </a:lnTo>
                  <a:lnTo>
                    <a:pt x="44" y="26"/>
                  </a:lnTo>
                  <a:lnTo>
                    <a:pt x="44" y="28"/>
                  </a:lnTo>
                  <a:lnTo>
                    <a:pt x="42" y="28"/>
                  </a:lnTo>
                  <a:lnTo>
                    <a:pt x="42" y="30"/>
                  </a:lnTo>
                  <a:lnTo>
                    <a:pt x="42" y="32"/>
                  </a:lnTo>
                  <a:lnTo>
                    <a:pt x="40" y="34"/>
                  </a:lnTo>
                  <a:lnTo>
                    <a:pt x="40" y="36"/>
                  </a:lnTo>
                  <a:lnTo>
                    <a:pt x="37" y="38"/>
                  </a:lnTo>
                  <a:lnTo>
                    <a:pt x="37" y="39"/>
                  </a:lnTo>
                  <a:lnTo>
                    <a:pt x="35" y="41"/>
                  </a:lnTo>
                  <a:lnTo>
                    <a:pt x="35" y="39"/>
                  </a:lnTo>
                  <a:lnTo>
                    <a:pt x="33" y="39"/>
                  </a:lnTo>
                  <a:lnTo>
                    <a:pt x="33" y="38"/>
                  </a:lnTo>
                  <a:lnTo>
                    <a:pt x="31" y="38"/>
                  </a:lnTo>
                  <a:lnTo>
                    <a:pt x="29" y="38"/>
                  </a:lnTo>
                  <a:lnTo>
                    <a:pt x="29" y="36"/>
                  </a:lnTo>
                  <a:lnTo>
                    <a:pt x="27" y="36"/>
                  </a:lnTo>
                  <a:lnTo>
                    <a:pt x="29" y="34"/>
                  </a:lnTo>
                  <a:lnTo>
                    <a:pt x="29" y="32"/>
                  </a:lnTo>
                  <a:lnTo>
                    <a:pt x="31" y="32"/>
                  </a:lnTo>
                  <a:lnTo>
                    <a:pt x="31" y="30"/>
                  </a:lnTo>
                  <a:lnTo>
                    <a:pt x="31" y="28"/>
                  </a:lnTo>
                  <a:lnTo>
                    <a:pt x="33" y="28"/>
                  </a:lnTo>
                  <a:lnTo>
                    <a:pt x="33" y="26"/>
                  </a:lnTo>
                  <a:lnTo>
                    <a:pt x="33" y="24"/>
                  </a:lnTo>
                  <a:lnTo>
                    <a:pt x="35" y="24"/>
                  </a:lnTo>
                  <a:lnTo>
                    <a:pt x="35" y="22"/>
                  </a:lnTo>
                  <a:lnTo>
                    <a:pt x="35" y="20"/>
                  </a:lnTo>
                  <a:lnTo>
                    <a:pt x="37" y="20"/>
                  </a:lnTo>
                  <a:lnTo>
                    <a:pt x="37" y="19"/>
                  </a:lnTo>
                  <a:lnTo>
                    <a:pt x="37" y="17"/>
                  </a:lnTo>
                  <a:lnTo>
                    <a:pt x="40" y="17"/>
                  </a:lnTo>
                  <a:lnTo>
                    <a:pt x="40" y="15"/>
                  </a:lnTo>
                  <a:lnTo>
                    <a:pt x="42" y="13"/>
                  </a:lnTo>
                  <a:lnTo>
                    <a:pt x="42" y="11"/>
                  </a:lnTo>
                  <a:lnTo>
                    <a:pt x="42" y="9"/>
                  </a:lnTo>
                  <a:lnTo>
                    <a:pt x="44" y="9"/>
                  </a:lnTo>
                  <a:lnTo>
                    <a:pt x="44" y="7"/>
                  </a:lnTo>
                  <a:lnTo>
                    <a:pt x="29" y="0"/>
                  </a:lnTo>
                  <a:lnTo>
                    <a:pt x="29" y="1"/>
                  </a:lnTo>
                  <a:lnTo>
                    <a:pt x="27" y="1"/>
                  </a:lnTo>
                  <a:lnTo>
                    <a:pt x="27" y="3"/>
                  </a:lnTo>
                  <a:lnTo>
                    <a:pt x="27" y="5"/>
                  </a:lnTo>
                  <a:lnTo>
                    <a:pt x="25" y="7"/>
                  </a:lnTo>
                  <a:lnTo>
                    <a:pt x="25" y="9"/>
                  </a:lnTo>
                  <a:lnTo>
                    <a:pt x="23" y="11"/>
                  </a:lnTo>
                  <a:lnTo>
                    <a:pt x="23" y="13"/>
                  </a:lnTo>
                  <a:lnTo>
                    <a:pt x="23" y="15"/>
                  </a:lnTo>
                  <a:lnTo>
                    <a:pt x="21" y="15"/>
                  </a:lnTo>
                  <a:lnTo>
                    <a:pt x="21" y="17"/>
                  </a:lnTo>
                  <a:lnTo>
                    <a:pt x="21" y="19"/>
                  </a:lnTo>
                  <a:lnTo>
                    <a:pt x="19" y="19"/>
                  </a:lnTo>
                  <a:lnTo>
                    <a:pt x="19" y="20"/>
                  </a:lnTo>
                  <a:lnTo>
                    <a:pt x="19" y="22"/>
                  </a:lnTo>
                  <a:lnTo>
                    <a:pt x="17" y="22"/>
                  </a:lnTo>
                  <a:lnTo>
                    <a:pt x="17" y="24"/>
                  </a:lnTo>
                  <a:lnTo>
                    <a:pt x="17" y="26"/>
                  </a:lnTo>
                  <a:lnTo>
                    <a:pt x="15" y="26"/>
                  </a:lnTo>
                  <a:lnTo>
                    <a:pt x="13" y="26"/>
                  </a:lnTo>
                  <a:lnTo>
                    <a:pt x="13" y="24"/>
                  </a:lnTo>
                  <a:lnTo>
                    <a:pt x="11" y="24"/>
                  </a:lnTo>
                  <a:lnTo>
                    <a:pt x="8" y="24"/>
                  </a:lnTo>
                  <a:lnTo>
                    <a:pt x="8" y="22"/>
                  </a:lnTo>
                  <a:lnTo>
                    <a:pt x="0" y="38"/>
                  </a:lnTo>
                  <a:lnTo>
                    <a:pt x="2" y="38"/>
                  </a:lnTo>
                  <a:lnTo>
                    <a:pt x="4" y="38"/>
                  </a:lnTo>
                  <a:lnTo>
                    <a:pt x="4" y="39"/>
                  </a:lnTo>
                  <a:lnTo>
                    <a:pt x="6" y="39"/>
                  </a:lnTo>
                  <a:lnTo>
                    <a:pt x="8" y="41"/>
                  </a:lnTo>
                  <a:lnTo>
                    <a:pt x="11" y="41"/>
                  </a:lnTo>
                  <a:lnTo>
                    <a:pt x="11" y="43"/>
                  </a:lnTo>
                  <a:lnTo>
                    <a:pt x="13" y="43"/>
                  </a:lnTo>
                  <a:lnTo>
                    <a:pt x="15" y="43"/>
                  </a:lnTo>
                  <a:lnTo>
                    <a:pt x="15" y="45"/>
                  </a:lnTo>
                  <a:lnTo>
                    <a:pt x="17" y="45"/>
                  </a:lnTo>
                  <a:lnTo>
                    <a:pt x="17" y="47"/>
                  </a:lnTo>
                  <a:lnTo>
                    <a:pt x="19" y="47"/>
                  </a:lnTo>
                  <a:lnTo>
                    <a:pt x="19" y="49"/>
                  </a:lnTo>
                  <a:lnTo>
                    <a:pt x="21" y="49"/>
                  </a:lnTo>
                  <a:lnTo>
                    <a:pt x="23" y="51"/>
                  </a:lnTo>
                  <a:lnTo>
                    <a:pt x="25" y="53"/>
                  </a:lnTo>
                  <a:lnTo>
                    <a:pt x="27" y="53"/>
                  </a:lnTo>
                  <a:lnTo>
                    <a:pt x="27" y="55"/>
                  </a:lnTo>
                  <a:lnTo>
                    <a:pt x="25" y="56"/>
                  </a:lnTo>
                  <a:lnTo>
                    <a:pt x="25" y="58"/>
                  </a:lnTo>
                  <a:lnTo>
                    <a:pt x="23" y="58"/>
                  </a:lnTo>
                  <a:lnTo>
                    <a:pt x="23" y="60"/>
                  </a:lnTo>
                  <a:lnTo>
                    <a:pt x="21" y="60"/>
                  </a:lnTo>
                  <a:lnTo>
                    <a:pt x="21" y="62"/>
                  </a:lnTo>
                  <a:lnTo>
                    <a:pt x="19" y="64"/>
                  </a:lnTo>
                  <a:lnTo>
                    <a:pt x="19" y="66"/>
                  </a:lnTo>
                  <a:lnTo>
                    <a:pt x="17" y="66"/>
                  </a:lnTo>
                  <a:lnTo>
                    <a:pt x="17" y="68"/>
                  </a:lnTo>
                  <a:lnTo>
                    <a:pt x="15" y="68"/>
                  </a:lnTo>
                  <a:lnTo>
                    <a:pt x="15" y="70"/>
                  </a:lnTo>
                  <a:lnTo>
                    <a:pt x="13" y="70"/>
                  </a:lnTo>
                  <a:lnTo>
                    <a:pt x="0" y="72"/>
                  </a:lnTo>
                  <a:lnTo>
                    <a:pt x="2" y="72"/>
                  </a:lnTo>
                  <a:lnTo>
                    <a:pt x="2" y="74"/>
                  </a:lnTo>
                  <a:lnTo>
                    <a:pt x="2" y="75"/>
                  </a:lnTo>
                  <a:lnTo>
                    <a:pt x="2" y="77"/>
                  </a:lnTo>
                  <a:lnTo>
                    <a:pt x="2" y="79"/>
                  </a:lnTo>
                  <a:lnTo>
                    <a:pt x="4" y="79"/>
                  </a:lnTo>
                  <a:lnTo>
                    <a:pt x="4" y="81"/>
                  </a:lnTo>
                  <a:lnTo>
                    <a:pt x="4" y="83"/>
                  </a:lnTo>
                  <a:lnTo>
                    <a:pt x="4" y="85"/>
                  </a:lnTo>
                  <a:lnTo>
                    <a:pt x="4" y="87"/>
                  </a:lnTo>
                  <a:lnTo>
                    <a:pt x="31" y="85"/>
                  </a:lnTo>
                  <a:close/>
                  <a:moveTo>
                    <a:pt x="13" y="93"/>
                  </a:moveTo>
                  <a:lnTo>
                    <a:pt x="11" y="94"/>
                  </a:lnTo>
                  <a:lnTo>
                    <a:pt x="11" y="96"/>
                  </a:lnTo>
                  <a:lnTo>
                    <a:pt x="11" y="98"/>
                  </a:lnTo>
                  <a:lnTo>
                    <a:pt x="11" y="100"/>
                  </a:lnTo>
                  <a:lnTo>
                    <a:pt x="11" y="102"/>
                  </a:lnTo>
                  <a:lnTo>
                    <a:pt x="11" y="104"/>
                  </a:lnTo>
                  <a:lnTo>
                    <a:pt x="11" y="106"/>
                  </a:lnTo>
                  <a:lnTo>
                    <a:pt x="11" y="108"/>
                  </a:lnTo>
                  <a:lnTo>
                    <a:pt x="8" y="110"/>
                  </a:lnTo>
                  <a:lnTo>
                    <a:pt x="8" y="112"/>
                  </a:lnTo>
                  <a:lnTo>
                    <a:pt x="8" y="113"/>
                  </a:lnTo>
                  <a:lnTo>
                    <a:pt x="8" y="115"/>
                  </a:lnTo>
                  <a:lnTo>
                    <a:pt x="8" y="117"/>
                  </a:lnTo>
                  <a:lnTo>
                    <a:pt x="6" y="119"/>
                  </a:lnTo>
                  <a:lnTo>
                    <a:pt x="6" y="121"/>
                  </a:lnTo>
                  <a:lnTo>
                    <a:pt x="6" y="123"/>
                  </a:lnTo>
                  <a:lnTo>
                    <a:pt x="6" y="125"/>
                  </a:lnTo>
                  <a:lnTo>
                    <a:pt x="4" y="127"/>
                  </a:lnTo>
                  <a:lnTo>
                    <a:pt x="4" y="129"/>
                  </a:lnTo>
                  <a:lnTo>
                    <a:pt x="4" y="130"/>
                  </a:lnTo>
                  <a:lnTo>
                    <a:pt x="4" y="132"/>
                  </a:lnTo>
                  <a:lnTo>
                    <a:pt x="2" y="134"/>
                  </a:lnTo>
                  <a:lnTo>
                    <a:pt x="2" y="136"/>
                  </a:lnTo>
                  <a:lnTo>
                    <a:pt x="2" y="138"/>
                  </a:lnTo>
                  <a:lnTo>
                    <a:pt x="0" y="140"/>
                  </a:lnTo>
                  <a:lnTo>
                    <a:pt x="17" y="144"/>
                  </a:lnTo>
                  <a:lnTo>
                    <a:pt x="17" y="142"/>
                  </a:lnTo>
                  <a:lnTo>
                    <a:pt x="17" y="140"/>
                  </a:lnTo>
                  <a:lnTo>
                    <a:pt x="17" y="138"/>
                  </a:lnTo>
                  <a:lnTo>
                    <a:pt x="19" y="138"/>
                  </a:lnTo>
                  <a:lnTo>
                    <a:pt x="19" y="136"/>
                  </a:lnTo>
                  <a:lnTo>
                    <a:pt x="19" y="134"/>
                  </a:lnTo>
                  <a:lnTo>
                    <a:pt x="19" y="132"/>
                  </a:lnTo>
                  <a:lnTo>
                    <a:pt x="21" y="130"/>
                  </a:lnTo>
                  <a:lnTo>
                    <a:pt x="21" y="129"/>
                  </a:lnTo>
                  <a:lnTo>
                    <a:pt x="21" y="127"/>
                  </a:lnTo>
                  <a:lnTo>
                    <a:pt x="21" y="125"/>
                  </a:lnTo>
                  <a:lnTo>
                    <a:pt x="23" y="123"/>
                  </a:lnTo>
                  <a:lnTo>
                    <a:pt x="23" y="121"/>
                  </a:lnTo>
                  <a:lnTo>
                    <a:pt x="23" y="119"/>
                  </a:lnTo>
                  <a:lnTo>
                    <a:pt x="23" y="117"/>
                  </a:lnTo>
                  <a:lnTo>
                    <a:pt x="23" y="115"/>
                  </a:lnTo>
                  <a:lnTo>
                    <a:pt x="25" y="113"/>
                  </a:lnTo>
                  <a:lnTo>
                    <a:pt x="25" y="112"/>
                  </a:lnTo>
                  <a:lnTo>
                    <a:pt x="25" y="110"/>
                  </a:lnTo>
                  <a:lnTo>
                    <a:pt x="25" y="108"/>
                  </a:lnTo>
                  <a:lnTo>
                    <a:pt x="25" y="106"/>
                  </a:lnTo>
                  <a:lnTo>
                    <a:pt x="25" y="104"/>
                  </a:lnTo>
                  <a:lnTo>
                    <a:pt x="25" y="102"/>
                  </a:lnTo>
                  <a:lnTo>
                    <a:pt x="27" y="102"/>
                  </a:lnTo>
                  <a:lnTo>
                    <a:pt x="27" y="100"/>
                  </a:lnTo>
                  <a:lnTo>
                    <a:pt x="27" y="98"/>
                  </a:lnTo>
                  <a:lnTo>
                    <a:pt x="27" y="96"/>
                  </a:lnTo>
                  <a:lnTo>
                    <a:pt x="13" y="93"/>
                  </a:lnTo>
                  <a:close/>
                  <a:moveTo>
                    <a:pt x="66" y="93"/>
                  </a:moveTo>
                  <a:lnTo>
                    <a:pt x="50" y="96"/>
                  </a:lnTo>
                  <a:lnTo>
                    <a:pt x="56" y="132"/>
                  </a:lnTo>
                  <a:lnTo>
                    <a:pt x="71" y="129"/>
                  </a:lnTo>
                  <a:lnTo>
                    <a:pt x="66" y="93"/>
                  </a:lnTo>
                  <a:close/>
                  <a:moveTo>
                    <a:pt x="69" y="5"/>
                  </a:moveTo>
                  <a:lnTo>
                    <a:pt x="69" y="20"/>
                  </a:lnTo>
                  <a:lnTo>
                    <a:pt x="166" y="20"/>
                  </a:lnTo>
                  <a:lnTo>
                    <a:pt x="166" y="5"/>
                  </a:lnTo>
                  <a:lnTo>
                    <a:pt x="69" y="5"/>
                  </a:lnTo>
                  <a:close/>
                  <a:moveTo>
                    <a:pt x="83" y="22"/>
                  </a:moveTo>
                  <a:lnTo>
                    <a:pt x="83" y="24"/>
                  </a:lnTo>
                  <a:lnTo>
                    <a:pt x="81" y="24"/>
                  </a:lnTo>
                  <a:lnTo>
                    <a:pt x="81" y="26"/>
                  </a:lnTo>
                  <a:lnTo>
                    <a:pt x="81" y="28"/>
                  </a:lnTo>
                  <a:lnTo>
                    <a:pt x="81" y="30"/>
                  </a:lnTo>
                  <a:lnTo>
                    <a:pt x="79" y="30"/>
                  </a:lnTo>
                  <a:lnTo>
                    <a:pt x="79" y="32"/>
                  </a:lnTo>
                  <a:lnTo>
                    <a:pt x="79" y="34"/>
                  </a:lnTo>
                  <a:lnTo>
                    <a:pt x="77" y="34"/>
                  </a:lnTo>
                  <a:lnTo>
                    <a:pt x="77" y="36"/>
                  </a:lnTo>
                  <a:lnTo>
                    <a:pt x="77" y="38"/>
                  </a:lnTo>
                  <a:lnTo>
                    <a:pt x="75" y="39"/>
                  </a:lnTo>
                  <a:lnTo>
                    <a:pt x="75" y="41"/>
                  </a:lnTo>
                  <a:lnTo>
                    <a:pt x="73" y="41"/>
                  </a:lnTo>
                  <a:lnTo>
                    <a:pt x="73" y="43"/>
                  </a:lnTo>
                  <a:lnTo>
                    <a:pt x="73" y="45"/>
                  </a:lnTo>
                  <a:lnTo>
                    <a:pt x="71" y="45"/>
                  </a:lnTo>
                  <a:lnTo>
                    <a:pt x="71" y="47"/>
                  </a:lnTo>
                  <a:lnTo>
                    <a:pt x="69" y="47"/>
                  </a:lnTo>
                  <a:lnTo>
                    <a:pt x="69" y="49"/>
                  </a:lnTo>
                  <a:lnTo>
                    <a:pt x="69" y="51"/>
                  </a:lnTo>
                  <a:lnTo>
                    <a:pt x="66" y="51"/>
                  </a:lnTo>
                  <a:lnTo>
                    <a:pt x="66" y="53"/>
                  </a:lnTo>
                  <a:lnTo>
                    <a:pt x="66" y="55"/>
                  </a:lnTo>
                  <a:lnTo>
                    <a:pt x="66" y="56"/>
                  </a:lnTo>
                  <a:lnTo>
                    <a:pt x="69" y="56"/>
                  </a:lnTo>
                  <a:lnTo>
                    <a:pt x="69" y="58"/>
                  </a:lnTo>
                  <a:lnTo>
                    <a:pt x="71" y="60"/>
                  </a:lnTo>
                  <a:lnTo>
                    <a:pt x="71" y="62"/>
                  </a:lnTo>
                  <a:lnTo>
                    <a:pt x="73" y="62"/>
                  </a:lnTo>
                  <a:lnTo>
                    <a:pt x="73" y="64"/>
                  </a:lnTo>
                  <a:lnTo>
                    <a:pt x="75" y="66"/>
                  </a:lnTo>
                  <a:lnTo>
                    <a:pt x="75" y="68"/>
                  </a:lnTo>
                  <a:lnTo>
                    <a:pt x="77" y="68"/>
                  </a:lnTo>
                  <a:lnTo>
                    <a:pt x="77" y="70"/>
                  </a:lnTo>
                  <a:lnTo>
                    <a:pt x="79" y="72"/>
                  </a:lnTo>
                  <a:lnTo>
                    <a:pt x="79" y="74"/>
                  </a:lnTo>
                  <a:lnTo>
                    <a:pt x="81" y="75"/>
                  </a:lnTo>
                  <a:lnTo>
                    <a:pt x="81" y="77"/>
                  </a:lnTo>
                  <a:lnTo>
                    <a:pt x="83" y="77"/>
                  </a:lnTo>
                  <a:lnTo>
                    <a:pt x="83" y="79"/>
                  </a:lnTo>
                  <a:lnTo>
                    <a:pt x="83" y="81"/>
                  </a:lnTo>
                  <a:lnTo>
                    <a:pt x="85" y="81"/>
                  </a:lnTo>
                  <a:lnTo>
                    <a:pt x="85" y="83"/>
                  </a:lnTo>
                  <a:lnTo>
                    <a:pt x="85" y="85"/>
                  </a:lnTo>
                  <a:lnTo>
                    <a:pt x="100" y="75"/>
                  </a:lnTo>
                  <a:lnTo>
                    <a:pt x="100" y="74"/>
                  </a:lnTo>
                  <a:lnTo>
                    <a:pt x="98" y="72"/>
                  </a:lnTo>
                  <a:lnTo>
                    <a:pt x="98" y="70"/>
                  </a:lnTo>
                  <a:lnTo>
                    <a:pt x="95" y="70"/>
                  </a:lnTo>
                  <a:lnTo>
                    <a:pt x="95" y="68"/>
                  </a:lnTo>
                  <a:lnTo>
                    <a:pt x="93" y="66"/>
                  </a:lnTo>
                  <a:lnTo>
                    <a:pt x="93" y="64"/>
                  </a:lnTo>
                  <a:lnTo>
                    <a:pt x="91" y="64"/>
                  </a:lnTo>
                  <a:lnTo>
                    <a:pt x="91" y="62"/>
                  </a:lnTo>
                  <a:lnTo>
                    <a:pt x="89" y="60"/>
                  </a:lnTo>
                  <a:lnTo>
                    <a:pt x="89" y="58"/>
                  </a:lnTo>
                  <a:lnTo>
                    <a:pt x="87" y="58"/>
                  </a:lnTo>
                  <a:lnTo>
                    <a:pt x="87" y="56"/>
                  </a:lnTo>
                  <a:lnTo>
                    <a:pt x="85" y="56"/>
                  </a:lnTo>
                  <a:lnTo>
                    <a:pt x="85" y="55"/>
                  </a:lnTo>
                  <a:lnTo>
                    <a:pt x="83" y="55"/>
                  </a:lnTo>
                  <a:lnTo>
                    <a:pt x="83" y="53"/>
                  </a:lnTo>
                  <a:lnTo>
                    <a:pt x="85" y="53"/>
                  </a:lnTo>
                  <a:lnTo>
                    <a:pt x="85" y="51"/>
                  </a:lnTo>
                  <a:lnTo>
                    <a:pt x="87" y="51"/>
                  </a:lnTo>
                  <a:lnTo>
                    <a:pt x="87" y="49"/>
                  </a:lnTo>
                  <a:lnTo>
                    <a:pt x="87" y="47"/>
                  </a:lnTo>
                  <a:lnTo>
                    <a:pt x="89" y="47"/>
                  </a:lnTo>
                  <a:lnTo>
                    <a:pt x="89" y="45"/>
                  </a:lnTo>
                  <a:lnTo>
                    <a:pt x="91" y="43"/>
                  </a:lnTo>
                  <a:lnTo>
                    <a:pt x="91" y="41"/>
                  </a:lnTo>
                  <a:lnTo>
                    <a:pt x="93" y="39"/>
                  </a:lnTo>
                  <a:lnTo>
                    <a:pt x="93" y="38"/>
                  </a:lnTo>
                  <a:lnTo>
                    <a:pt x="95" y="38"/>
                  </a:lnTo>
                  <a:lnTo>
                    <a:pt x="95" y="36"/>
                  </a:lnTo>
                  <a:lnTo>
                    <a:pt x="95" y="34"/>
                  </a:lnTo>
                  <a:lnTo>
                    <a:pt x="98" y="34"/>
                  </a:lnTo>
                  <a:lnTo>
                    <a:pt x="98" y="32"/>
                  </a:lnTo>
                  <a:lnTo>
                    <a:pt x="98" y="30"/>
                  </a:lnTo>
                  <a:lnTo>
                    <a:pt x="100" y="30"/>
                  </a:lnTo>
                  <a:lnTo>
                    <a:pt x="100" y="28"/>
                  </a:lnTo>
                  <a:lnTo>
                    <a:pt x="83" y="22"/>
                  </a:lnTo>
                  <a:close/>
                  <a:moveTo>
                    <a:pt x="118" y="20"/>
                  </a:moveTo>
                  <a:lnTo>
                    <a:pt x="118" y="22"/>
                  </a:lnTo>
                  <a:lnTo>
                    <a:pt x="118" y="24"/>
                  </a:lnTo>
                  <a:lnTo>
                    <a:pt x="116" y="26"/>
                  </a:lnTo>
                  <a:lnTo>
                    <a:pt x="116" y="28"/>
                  </a:lnTo>
                  <a:lnTo>
                    <a:pt x="114" y="30"/>
                  </a:lnTo>
                  <a:lnTo>
                    <a:pt x="114" y="32"/>
                  </a:lnTo>
                  <a:lnTo>
                    <a:pt x="112" y="32"/>
                  </a:lnTo>
                  <a:lnTo>
                    <a:pt x="112" y="34"/>
                  </a:lnTo>
                  <a:lnTo>
                    <a:pt x="112" y="36"/>
                  </a:lnTo>
                  <a:lnTo>
                    <a:pt x="110" y="36"/>
                  </a:lnTo>
                  <a:lnTo>
                    <a:pt x="110" y="38"/>
                  </a:lnTo>
                  <a:lnTo>
                    <a:pt x="108" y="39"/>
                  </a:lnTo>
                  <a:lnTo>
                    <a:pt x="108" y="41"/>
                  </a:lnTo>
                  <a:lnTo>
                    <a:pt x="106" y="41"/>
                  </a:lnTo>
                  <a:lnTo>
                    <a:pt x="106" y="43"/>
                  </a:lnTo>
                  <a:lnTo>
                    <a:pt x="104" y="43"/>
                  </a:lnTo>
                  <a:lnTo>
                    <a:pt x="104" y="45"/>
                  </a:lnTo>
                  <a:lnTo>
                    <a:pt x="102" y="47"/>
                  </a:lnTo>
                  <a:lnTo>
                    <a:pt x="100" y="49"/>
                  </a:lnTo>
                  <a:lnTo>
                    <a:pt x="100" y="51"/>
                  </a:lnTo>
                  <a:lnTo>
                    <a:pt x="98" y="51"/>
                  </a:lnTo>
                  <a:lnTo>
                    <a:pt x="98" y="53"/>
                  </a:lnTo>
                  <a:lnTo>
                    <a:pt x="100" y="53"/>
                  </a:lnTo>
                  <a:lnTo>
                    <a:pt x="100" y="55"/>
                  </a:lnTo>
                  <a:lnTo>
                    <a:pt x="100" y="56"/>
                  </a:lnTo>
                  <a:lnTo>
                    <a:pt x="102" y="56"/>
                  </a:lnTo>
                  <a:lnTo>
                    <a:pt x="102" y="58"/>
                  </a:lnTo>
                  <a:lnTo>
                    <a:pt x="104" y="58"/>
                  </a:lnTo>
                  <a:lnTo>
                    <a:pt x="104" y="60"/>
                  </a:lnTo>
                  <a:lnTo>
                    <a:pt x="106" y="60"/>
                  </a:lnTo>
                  <a:lnTo>
                    <a:pt x="106" y="62"/>
                  </a:lnTo>
                  <a:lnTo>
                    <a:pt x="106" y="64"/>
                  </a:lnTo>
                  <a:lnTo>
                    <a:pt x="108" y="64"/>
                  </a:lnTo>
                  <a:lnTo>
                    <a:pt x="108" y="66"/>
                  </a:lnTo>
                  <a:lnTo>
                    <a:pt x="110" y="66"/>
                  </a:lnTo>
                  <a:lnTo>
                    <a:pt x="110" y="68"/>
                  </a:lnTo>
                  <a:lnTo>
                    <a:pt x="112" y="70"/>
                  </a:lnTo>
                  <a:lnTo>
                    <a:pt x="112" y="72"/>
                  </a:lnTo>
                  <a:lnTo>
                    <a:pt x="114" y="74"/>
                  </a:lnTo>
                  <a:lnTo>
                    <a:pt x="116" y="75"/>
                  </a:lnTo>
                  <a:lnTo>
                    <a:pt x="116" y="77"/>
                  </a:lnTo>
                  <a:lnTo>
                    <a:pt x="118" y="79"/>
                  </a:lnTo>
                  <a:lnTo>
                    <a:pt x="118" y="81"/>
                  </a:lnTo>
                  <a:lnTo>
                    <a:pt x="120" y="81"/>
                  </a:lnTo>
                  <a:lnTo>
                    <a:pt x="120" y="83"/>
                  </a:lnTo>
                  <a:lnTo>
                    <a:pt x="120" y="85"/>
                  </a:lnTo>
                  <a:lnTo>
                    <a:pt x="122" y="85"/>
                  </a:lnTo>
                  <a:lnTo>
                    <a:pt x="135" y="75"/>
                  </a:lnTo>
                  <a:lnTo>
                    <a:pt x="135" y="74"/>
                  </a:lnTo>
                  <a:lnTo>
                    <a:pt x="133" y="74"/>
                  </a:lnTo>
                  <a:lnTo>
                    <a:pt x="133" y="72"/>
                  </a:lnTo>
                  <a:lnTo>
                    <a:pt x="131" y="70"/>
                  </a:lnTo>
                  <a:lnTo>
                    <a:pt x="131" y="68"/>
                  </a:lnTo>
                  <a:lnTo>
                    <a:pt x="129" y="68"/>
                  </a:lnTo>
                  <a:lnTo>
                    <a:pt x="129" y="66"/>
                  </a:lnTo>
                  <a:lnTo>
                    <a:pt x="127" y="64"/>
                  </a:lnTo>
                  <a:lnTo>
                    <a:pt x="127" y="62"/>
                  </a:lnTo>
                  <a:lnTo>
                    <a:pt x="124" y="62"/>
                  </a:lnTo>
                  <a:lnTo>
                    <a:pt x="124" y="60"/>
                  </a:lnTo>
                  <a:lnTo>
                    <a:pt x="122" y="60"/>
                  </a:lnTo>
                  <a:lnTo>
                    <a:pt x="122" y="58"/>
                  </a:lnTo>
                  <a:lnTo>
                    <a:pt x="120" y="56"/>
                  </a:lnTo>
                  <a:lnTo>
                    <a:pt x="118" y="55"/>
                  </a:lnTo>
                  <a:lnTo>
                    <a:pt x="118" y="53"/>
                  </a:lnTo>
                  <a:lnTo>
                    <a:pt x="116" y="53"/>
                  </a:lnTo>
                  <a:lnTo>
                    <a:pt x="116" y="51"/>
                  </a:lnTo>
                  <a:lnTo>
                    <a:pt x="118" y="51"/>
                  </a:lnTo>
                  <a:lnTo>
                    <a:pt x="118" y="49"/>
                  </a:lnTo>
                  <a:lnTo>
                    <a:pt x="120" y="49"/>
                  </a:lnTo>
                  <a:lnTo>
                    <a:pt x="120" y="47"/>
                  </a:lnTo>
                  <a:lnTo>
                    <a:pt x="122" y="47"/>
                  </a:lnTo>
                  <a:lnTo>
                    <a:pt x="122" y="45"/>
                  </a:lnTo>
                  <a:lnTo>
                    <a:pt x="124" y="43"/>
                  </a:lnTo>
                  <a:lnTo>
                    <a:pt x="124" y="41"/>
                  </a:lnTo>
                  <a:lnTo>
                    <a:pt x="127" y="41"/>
                  </a:lnTo>
                  <a:lnTo>
                    <a:pt x="127" y="39"/>
                  </a:lnTo>
                  <a:lnTo>
                    <a:pt x="129" y="39"/>
                  </a:lnTo>
                  <a:lnTo>
                    <a:pt x="129" y="38"/>
                  </a:lnTo>
                  <a:lnTo>
                    <a:pt x="129" y="36"/>
                  </a:lnTo>
                  <a:lnTo>
                    <a:pt x="131" y="36"/>
                  </a:lnTo>
                  <a:lnTo>
                    <a:pt x="131" y="34"/>
                  </a:lnTo>
                  <a:lnTo>
                    <a:pt x="133" y="32"/>
                  </a:lnTo>
                  <a:lnTo>
                    <a:pt x="133" y="30"/>
                  </a:lnTo>
                  <a:lnTo>
                    <a:pt x="135" y="30"/>
                  </a:lnTo>
                  <a:lnTo>
                    <a:pt x="118" y="20"/>
                  </a:lnTo>
                  <a:close/>
                  <a:moveTo>
                    <a:pt x="149" y="22"/>
                  </a:moveTo>
                  <a:lnTo>
                    <a:pt x="149" y="24"/>
                  </a:lnTo>
                  <a:lnTo>
                    <a:pt x="147" y="26"/>
                  </a:lnTo>
                  <a:lnTo>
                    <a:pt x="147" y="28"/>
                  </a:lnTo>
                  <a:lnTo>
                    <a:pt x="147" y="30"/>
                  </a:lnTo>
                  <a:lnTo>
                    <a:pt x="145" y="30"/>
                  </a:lnTo>
                  <a:lnTo>
                    <a:pt x="145" y="32"/>
                  </a:lnTo>
                  <a:lnTo>
                    <a:pt x="145" y="34"/>
                  </a:lnTo>
                  <a:lnTo>
                    <a:pt x="143" y="36"/>
                  </a:lnTo>
                  <a:lnTo>
                    <a:pt x="143" y="38"/>
                  </a:lnTo>
                  <a:lnTo>
                    <a:pt x="141" y="39"/>
                  </a:lnTo>
                  <a:lnTo>
                    <a:pt x="141" y="41"/>
                  </a:lnTo>
                  <a:lnTo>
                    <a:pt x="139" y="41"/>
                  </a:lnTo>
                  <a:lnTo>
                    <a:pt x="139" y="43"/>
                  </a:lnTo>
                  <a:lnTo>
                    <a:pt x="139" y="45"/>
                  </a:lnTo>
                  <a:lnTo>
                    <a:pt x="137" y="45"/>
                  </a:lnTo>
                  <a:lnTo>
                    <a:pt x="137" y="47"/>
                  </a:lnTo>
                  <a:lnTo>
                    <a:pt x="135" y="49"/>
                  </a:lnTo>
                  <a:lnTo>
                    <a:pt x="133" y="51"/>
                  </a:lnTo>
                  <a:lnTo>
                    <a:pt x="133" y="53"/>
                  </a:lnTo>
                  <a:lnTo>
                    <a:pt x="135" y="53"/>
                  </a:lnTo>
                  <a:lnTo>
                    <a:pt x="135" y="55"/>
                  </a:lnTo>
                  <a:lnTo>
                    <a:pt x="135" y="56"/>
                  </a:lnTo>
                  <a:lnTo>
                    <a:pt x="137" y="56"/>
                  </a:lnTo>
                  <a:lnTo>
                    <a:pt x="137" y="58"/>
                  </a:lnTo>
                  <a:lnTo>
                    <a:pt x="139" y="58"/>
                  </a:lnTo>
                  <a:lnTo>
                    <a:pt x="139" y="60"/>
                  </a:lnTo>
                  <a:lnTo>
                    <a:pt x="141" y="62"/>
                  </a:lnTo>
                  <a:lnTo>
                    <a:pt x="141" y="64"/>
                  </a:lnTo>
                  <a:lnTo>
                    <a:pt x="143" y="64"/>
                  </a:lnTo>
                  <a:lnTo>
                    <a:pt x="143" y="66"/>
                  </a:lnTo>
                  <a:lnTo>
                    <a:pt x="145" y="68"/>
                  </a:lnTo>
                  <a:lnTo>
                    <a:pt x="145" y="70"/>
                  </a:lnTo>
                  <a:lnTo>
                    <a:pt x="147" y="72"/>
                  </a:lnTo>
                  <a:lnTo>
                    <a:pt x="147" y="74"/>
                  </a:lnTo>
                  <a:lnTo>
                    <a:pt x="149" y="75"/>
                  </a:lnTo>
                  <a:lnTo>
                    <a:pt x="149" y="77"/>
                  </a:lnTo>
                  <a:lnTo>
                    <a:pt x="151" y="77"/>
                  </a:lnTo>
                  <a:lnTo>
                    <a:pt x="151" y="79"/>
                  </a:lnTo>
                  <a:lnTo>
                    <a:pt x="151" y="81"/>
                  </a:lnTo>
                  <a:lnTo>
                    <a:pt x="153" y="81"/>
                  </a:lnTo>
                  <a:lnTo>
                    <a:pt x="153" y="83"/>
                  </a:lnTo>
                  <a:lnTo>
                    <a:pt x="153" y="85"/>
                  </a:lnTo>
                  <a:lnTo>
                    <a:pt x="168" y="75"/>
                  </a:lnTo>
                  <a:lnTo>
                    <a:pt x="168" y="74"/>
                  </a:lnTo>
                  <a:lnTo>
                    <a:pt x="166" y="74"/>
                  </a:lnTo>
                  <a:lnTo>
                    <a:pt x="166" y="72"/>
                  </a:lnTo>
                  <a:lnTo>
                    <a:pt x="164" y="70"/>
                  </a:lnTo>
                  <a:lnTo>
                    <a:pt x="164" y="68"/>
                  </a:lnTo>
                  <a:lnTo>
                    <a:pt x="162" y="66"/>
                  </a:lnTo>
                  <a:lnTo>
                    <a:pt x="162" y="64"/>
                  </a:lnTo>
                  <a:lnTo>
                    <a:pt x="160" y="64"/>
                  </a:lnTo>
                  <a:lnTo>
                    <a:pt x="160" y="62"/>
                  </a:lnTo>
                  <a:lnTo>
                    <a:pt x="158" y="60"/>
                  </a:lnTo>
                  <a:lnTo>
                    <a:pt x="158" y="58"/>
                  </a:lnTo>
                  <a:lnTo>
                    <a:pt x="156" y="58"/>
                  </a:lnTo>
                  <a:lnTo>
                    <a:pt x="156" y="56"/>
                  </a:lnTo>
                  <a:lnTo>
                    <a:pt x="153" y="56"/>
                  </a:lnTo>
                  <a:lnTo>
                    <a:pt x="153" y="55"/>
                  </a:lnTo>
                  <a:lnTo>
                    <a:pt x="151" y="55"/>
                  </a:lnTo>
                  <a:lnTo>
                    <a:pt x="151" y="53"/>
                  </a:lnTo>
                  <a:lnTo>
                    <a:pt x="151" y="51"/>
                  </a:lnTo>
                  <a:lnTo>
                    <a:pt x="153" y="49"/>
                  </a:lnTo>
                  <a:lnTo>
                    <a:pt x="153" y="47"/>
                  </a:lnTo>
                  <a:lnTo>
                    <a:pt x="156" y="47"/>
                  </a:lnTo>
                  <a:lnTo>
                    <a:pt x="156" y="45"/>
                  </a:lnTo>
                  <a:lnTo>
                    <a:pt x="158" y="43"/>
                  </a:lnTo>
                  <a:lnTo>
                    <a:pt x="158" y="41"/>
                  </a:lnTo>
                  <a:lnTo>
                    <a:pt x="160" y="39"/>
                  </a:lnTo>
                  <a:lnTo>
                    <a:pt x="160" y="38"/>
                  </a:lnTo>
                  <a:lnTo>
                    <a:pt x="162" y="38"/>
                  </a:lnTo>
                  <a:lnTo>
                    <a:pt x="162" y="36"/>
                  </a:lnTo>
                  <a:lnTo>
                    <a:pt x="162" y="34"/>
                  </a:lnTo>
                  <a:lnTo>
                    <a:pt x="164" y="34"/>
                  </a:lnTo>
                  <a:lnTo>
                    <a:pt x="164" y="32"/>
                  </a:lnTo>
                  <a:lnTo>
                    <a:pt x="164" y="30"/>
                  </a:lnTo>
                  <a:lnTo>
                    <a:pt x="166" y="30"/>
                  </a:lnTo>
                  <a:lnTo>
                    <a:pt x="166" y="28"/>
                  </a:lnTo>
                  <a:lnTo>
                    <a:pt x="149" y="22"/>
                  </a:lnTo>
                  <a:close/>
                  <a:moveTo>
                    <a:pt x="110" y="134"/>
                  </a:moveTo>
                  <a:lnTo>
                    <a:pt x="66" y="134"/>
                  </a:lnTo>
                  <a:lnTo>
                    <a:pt x="66" y="149"/>
                  </a:lnTo>
                  <a:lnTo>
                    <a:pt x="168" y="149"/>
                  </a:lnTo>
                  <a:lnTo>
                    <a:pt x="168" y="134"/>
                  </a:lnTo>
                  <a:lnTo>
                    <a:pt x="129" y="134"/>
                  </a:lnTo>
                  <a:lnTo>
                    <a:pt x="129" y="102"/>
                  </a:lnTo>
                  <a:lnTo>
                    <a:pt x="166" y="102"/>
                  </a:lnTo>
                  <a:lnTo>
                    <a:pt x="166" y="87"/>
                  </a:lnTo>
                  <a:lnTo>
                    <a:pt x="75" y="87"/>
                  </a:lnTo>
                  <a:lnTo>
                    <a:pt x="75" y="102"/>
                  </a:lnTo>
                  <a:lnTo>
                    <a:pt x="110" y="102"/>
                  </a:lnTo>
                  <a:lnTo>
                    <a:pt x="110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1600">
                <a:solidFill>
                  <a:prstClr val="black"/>
                </a:solidFill>
                <a:latin typeface="Times New Roman" panose="02020603050405020304" pitchFamily="18" charset="0"/>
                <a:ea typeface="華康隸書體" charset="-120"/>
              </a:endParaRPr>
            </a:p>
          </p:txBody>
        </p:sp>
        <p:sp>
          <p:nvSpPr>
            <p:cNvPr id="13" name="Freeform 21"/>
            <p:cNvSpPr>
              <a:spLocks noEditPoints="1"/>
            </p:cNvSpPr>
            <p:nvPr/>
          </p:nvSpPr>
          <p:spPr bwMode="auto">
            <a:xfrm>
              <a:off x="389" y="212"/>
              <a:ext cx="172" cy="152"/>
            </a:xfrm>
            <a:custGeom>
              <a:avLst/>
              <a:gdLst>
                <a:gd name="T0" fmla="*/ 33 w 172"/>
                <a:gd name="T1" fmla="*/ 14 h 152"/>
                <a:gd name="T2" fmla="*/ 23 w 172"/>
                <a:gd name="T3" fmla="*/ 4 h 152"/>
                <a:gd name="T4" fmla="*/ 9 w 172"/>
                <a:gd name="T5" fmla="*/ 18 h 152"/>
                <a:gd name="T6" fmla="*/ 19 w 172"/>
                <a:gd name="T7" fmla="*/ 25 h 152"/>
                <a:gd name="T8" fmla="*/ 27 w 172"/>
                <a:gd name="T9" fmla="*/ 33 h 152"/>
                <a:gd name="T10" fmla="*/ 29 w 172"/>
                <a:gd name="T11" fmla="*/ 54 h 152"/>
                <a:gd name="T12" fmla="*/ 19 w 172"/>
                <a:gd name="T13" fmla="*/ 44 h 152"/>
                <a:gd name="T14" fmla="*/ 7 w 172"/>
                <a:gd name="T15" fmla="*/ 57 h 152"/>
                <a:gd name="T16" fmla="*/ 17 w 172"/>
                <a:gd name="T17" fmla="*/ 65 h 152"/>
                <a:gd name="T18" fmla="*/ 15 w 172"/>
                <a:gd name="T19" fmla="*/ 118 h 152"/>
                <a:gd name="T20" fmla="*/ 9 w 172"/>
                <a:gd name="T21" fmla="*/ 129 h 152"/>
                <a:gd name="T22" fmla="*/ 2 w 172"/>
                <a:gd name="T23" fmla="*/ 141 h 152"/>
                <a:gd name="T24" fmla="*/ 25 w 172"/>
                <a:gd name="T25" fmla="*/ 139 h 152"/>
                <a:gd name="T26" fmla="*/ 31 w 172"/>
                <a:gd name="T27" fmla="*/ 124 h 152"/>
                <a:gd name="T28" fmla="*/ 36 w 172"/>
                <a:gd name="T29" fmla="*/ 107 h 152"/>
                <a:gd name="T30" fmla="*/ 42 w 172"/>
                <a:gd name="T31" fmla="*/ 88 h 152"/>
                <a:gd name="T32" fmla="*/ 23 w 172"/>
                <a:gd name="T33" fmla="*/ 95 h 152"/>
                <a:gd name="T34" fmla="*/ 19 w 172"/>
                <a:gd name="T35" fmla="*/ 109 h 152"/>
                <a:gd name="T36" fmla="*/ 143 w 172"/>
                <a:gd name="T37" fmla="*/ 46 h 152"/>
                <a:gd name="T38" fmla="*/ 149 w 172"/>
                <a:gd name="T39" fmla="*/ 59 h 152"/>
                <a:gd name="T40" fmla="*/ 156 w 172"/>
                <a:gd name="T41" fmla="*/ 71 h 152"/>
                <a:gd name="T42" fmla="*/ 170 w 172"/>
                <a:gd name="T43" fmla="*/ 67 h 152"/>
                <a:gd name="T44" fmla="*/ 162 w 172"/>
                <a:gd name="T45" fmla="*/ 55 h 152"/>
                <a:gd name="T46" fmla="*/ 156 w 172"/>
                <a:gd name="T47" fmla="*/ 40 h 152"/>
                <a:gd name="T48" fmla="*/ 156 w 172"/>
                <a:gd name="T49" fmla="*/ 27 h 152"/>
                <a:gd name="T50" fmla="*/ 139 w 172"/>
                <a:gd name="T51" fmla="*/ 31 h 152"/>
                <a:gd name="T52" fmla="*/ 116 w 172"/>
                <a:gd name="T53" fmla="*/ 23 h 152"/>
                <a:gd name="T54" fmla="*/ 44 w 172"/>
                <a:gd name="T55" fmla="*/ 23 h 152"/>
                <a:gd name="T56" fmla="*/ 38 w 172"/>
                <a:gd name="T57" fmla="*/ 33 h 152"/>
                <a:gd name="T58" fmla="*/ 44 w 172"/>
                <a:gd name="T59" fmla="*/ 54 h 152"/>
                <a:gd name="T60" fmla="*/ 38 w 172"/>
                <a:gd name="T61" fmla="*/ 67 h 152"/>
                <a:gd name="T62" fmla="*/ 52 w 172"/>
                <a:gd name="T63" fmla="*/ 71 h 152"/>
                <a:gd name="T64" fmla="*/ 56 w 172"/>
                <a:gd name="T65" fmla="*/ 59 h 152"/>
                <a:gd name="T66" fmla="*/ 62 w 172"/>
                <a:gd name="T67" fmla="*/ 46 h 152"/>
                <a:gd name="T68" fmla="*/ 71 w 172"/>
                <a:gd name="T69" fmla="*/ 57 h 152"/>
                <a:gd name="T70" fmla="*/ 65 w 172"/>
                <a:gd name="T71" fmla="*/ 63 h 152"/>
                <a:gd name="T72" fmla="*/ 65 w 172"/>
                <a:gd name="T73" fmla="*/ 78 h 152"/>
                <a:gd name="T74" fmla="*/ 79 w 172"/>
                <a:gd name="T75" fmla="*/ 76 h 152"/>
                <a:gd name="T76" fmla="*/ 85 w 172"/>
                <a:gd name="T77" fmla="*/ 65 h 152"/>
                <a:gd name="T78" fmla="*/ 85 w 172"/>
                <a:gd name="T79" fmla="*/ 50 h 152"/>
                <a:gd name="T80" fmla="*/ 87 w 172"/>
                <a:gd name="T81" fmla="*/ 37 h 152"/>
                <a:gd name="T82" fmla="*/ 94 w 172"/>
                <a:gd name="T83" fmla="*/ 46 h 152"/>
                <a:gd name="T84" fmla="*/ 116 w 172"/>
                <a:gd name="T85" fmla="*/ 38 h 152"/>
                <a:gd name="T86" fmla="*/ 118 w 172"/>
                <a:gd name="T87" fmla="*/ 67 h 152"/>
                <a:gd name="T88" fmla="*/ 127 w 172"/>
                <a:gd name="T89" fmla="*/ 78 h 152"/>
                <a:gd name="T90" fmla="*/ 139 w 172"/>
                <a:gd name="T91" fmla="*/ 74 h 152"/>
                <a:gd name="T92" fmla="*/ 143 w 172"/>
                <a:gd name="T93" fmla="*/ 59 h 152"/>
                <a:gd name="T94" fmla="*/ 141 w 172"/>
                <a:gd name="T95" fmla="*/ 42 h 152"/>
                <a:gd name="T96" fmla="*/ 102 w 172"/>
                <a:gd name="T97" fmla="*/ 33 h 152"/>
                <a:gd name="T98" fmla="*/ 94 w 172"/>
                <a:gd name="T99" fmla="*/ 25 h 152"/>
                <a:gd name="T100" fmla="*/ 108 w 172"/>
                <a:gd name="T101" fmla="*/ 29 h 152"/>
                <a:gd name="T102" fmla="*/ 67 w 172"/>
                <a:gd name="T103" fmla="*/ 88 h 152"/>
                <a:gd name="T104" fmla="*/ 48 w 172"/>
                <a:gd name="T105" fmla="*/ 112 h 152"/>
                <a:gd name="T106" fmla="*/ 46 w 172"/>
                <a:gd name="T107" fmla="*/ 128 h 152"/>
                <a:gd name="T108" fmla="*/ 38 w 172"/>
                <a:gd name="T109" fmla="*/ 139 h 152"/>
                <a:gd name="T110" fmla="*/ 50 w 172"/>
                <a:gd name="T111" fmla="*/ 150 h 152"/>
                <a:gd name="T112" fmla="*/ 58 w 172"/>
                <a:gd name="T113" fmla="*/ 141 h 152"/>
                <a:gd name="T114" fmla="*/ 62 w 172"/>
                <a:gd name="T115" fmla="*/ 128 h 152"/>
                <a:gd name="T116" fmla="*/ 67 w 172"/>
                <a:gd name="T117" fmla="*/ 107 h 15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72" h="152">
                  <a:moveTo>
                    <a:pt x="29" y="33"/>
                  </a:moveTo>
                  <a:lnTo>
                    <a:pt x="42" y="21"/>
                  </a:lnTo>
                  <a:lnTo>
                    <a:pt x="40" y="19"/>
                  </a:lnTo>
                  <a:lnTo>
                    <a:pt x="40" y="18"/>
                  </a:lnTo>
                  <a:lnTo>
                    <a:pt x="38" y="18"/>
                  </a:lnTo>
                  <a:lnTo>
                    <a:pt x="36" y="16"/>
                  </a:lnTo>
                  <a:lnTo>
                    <a:pt x="36" y="14"/>
                  </a:lnTo>
                  <a:lnTo>
                    <a:pt x="33" y="14"/>
                  </a:lnTo>
                  <a:lnTo>
                    <a:pt x="31" y="12"/>
                  </a:lnTo>
                  <a:lnTo>
                    <a:pt x="29" y="10"/>
                  </a:lnTo>
                  <a:lnTo>
                    <a:pt x="27" y="10"/>
                  </a:lnTo>
                  <a:lnTo>
                    <a:pt x="27" y="8"/>
                  </a:lnTo>
                  <a:lnTo>
                    <a:pt x="25" y="8"/>
                  </a:lnTo>
                  <a:lnTo>
                    <a:pt x="25" y="6"/>
                  </a:lnTo>
                  <a:lnTo>
                    <a:pt x="23" y="6"/>
                  </a:lnTo>
                  <a:lnTo>
                    <a:pt x="23" y="4"/>
                  </a:lnTo>
                  <a:lnTo>
                    <a:pt x="21" y="4"/>
                  </a:lnTo>
                  <a:lnTo>
                    <a:pt x="19" y="2"/>
                  </a:lnTo>
                  <a:lnTo>
                    <a:pt x="17" y="0"/>
                  </a:lnTo>
                  <a:lnTo>
                    <a:pt x="4" y="14"/>
                  </a:lnTo>
                  <a:lnTo>
                    <a:pt x="7" y="14"/>
                  </a:lnTo>
                  <a:lnTo>
                    <a:pt x="7" y="16"/>
                  </a:lnTo>
                  <a:lnTo>
                    <a:pt x="9" y="16"/>
                  </a:lnTo>
                  <a:lnTo>
                    <a:pt x="9" y="18"/>
                  </a:lnTo>
                  <a:lnTo>
                    <a:pt x="11" y="18"/>
                  </a:lnTo>
                  <a:lnTo>
                    <a:pt x="13" y="19"/>
                  </a:lnTo>
                  <a:lnTo>
                    <a:pt x="15" y="19"/>
                  </a:lnTo>
                  <a:lnTo>
                    <a:pt x="15" y="21"/>
                  </a:lnTo>
                  <a:lnTo>
                    <a:pt x="17" y="21"/>
                  </a:lnTo>
                  <a:lnTo>
                    <a:pt x="17" y="23"/>
                  </a:lnTo>
                  <a:lnTo>
                    <a:pt x="19" y="23"/>
                  </a:lnTo>
                  <a:lnTo>
                    <a:pt x="19" y="25"/>
                  </a:lnTo>
                  <a:lnTo>
                    <a:pt x="21" y="25"/>
                  </a:lnTo>
                  <a:lnTo>
                    <a:pt x="21" y="27"/>
                  </a:lnTo>
                  <a:lnTo>
                    <a:pt x="23" y="27"/>
                  </a:lnTo>
                  <a:lnTo>
                    <a:pt x="23" y="29"/>
                  </a:lnTo>
                  <a:lnTo>
                    <a:pt x="25" y="29"/>
                  </a:lnTo>
                  <a:lnTo>
                    <a:pt x="25" y="31"/>
                  </a:lnTo>
                  <a:lnTo>
                    <a:pt x="27" y="31"/>
                  </a:lnTo>
                  <a:lnTo>
                    <a:pt x="27" y="33"/>
                  </a:lnTo>
                  <a:lnTo>
                    <a:pt x="29" y="33"/>
                  </a:lnTo>
                  <a:close/>
                  <a:moveTo>
                    <a:pt x="23" y="73"/>
                  </a:moveTo>
                  <a:lnTo>
                    <a:pt x="36" y="59"/>
                  </a:lnTo>
                  <a:lnTo>
                    <a:pt x="36" y="57"/>
                  </a:lnTo>
                  <a:lnTo>
                    <a:pt x="33" y="57"/>
                  </a:lnTo>
                  <a:lnTo>
                    <a:pt x="33" y="55"/>
                  </a:lnTo>
                  <a:lnTo>
                    <a:pt x="31" y="55"/>
                  </a:lnTo>
                  <a:lnTo>
                    <a:pt x="29" y="54"/>
                  </a:lnTo>
                  <a:lnTo>
                    <a:pt x="29" y="52"/>
                  </a:lnTo>
                  <a:lnTo>
                    <a:pt x="27" y="52"/>
                  </a:lnTo>
                  <a:lnTo>
                    <a:pt x="25" y="50"/>
                  </a:lnTo>
                  <a:lnTo>
                    <a:pt x="23" y="48"/>
                  </a:lnTo>
                  <a:lnTo>
                    <a:pt x="21" y="48"/>
                  </a:lnTo>
                  <a:lnTo>
                    <a:pt x="21" y="46"/>
                  </a:lnTo>
                  <a:lnTo>
                    <a:pt x="19" y="46"/>
                  </a:lnTo>
                  <a:lnTo>
                    <a:pt x="19" y="44"/>
                  </a:lnTo>
                  <a:lnTo>
                    <a:pt x="17" y="44"/>
                  </a:lnTo>
                  <a:lnTo>
                    <a:pt x="15" y="42"/>
                  </a:lnTo>
                  <a:lnTo>
                    <a:pt x="13" y="42"/>
                  </a:lnTo>
                  <a:lnTo>
                    <a:pt x="0" y="54"/>
                  </a:lnTo>
                  <a:lnTo>
                    <a:pt x="2" y="55"/>
                  </a:lnTo>
                  <a:lnTo>
                    <a:pt x="4" y="55"/>
                  </a:lnTo>
                  <a:lnTo>
                    <a:pt x="4" y="57"/>
                  </a:lnTo>
                  <a:lnTo>
                    <a:pt x="7" y="57"/>
                  </a:lnTo>
                  <a:lnTo>
                    <a:pt x="7" y="59"/>
                  </a:lnTo>
                  <a:lnTo>
                    <a:pt x="9" y="59"/>
                  </a:lnTo>
                  <a:lnTo>
                    <a:pt x="11" y="61"/>
                  </a:lnTo>
                  <a:lnTo>
                    <a:pt x="13" y="61"/>
                  </a:lnTo>
                  <a:lnTo>
                    <a:pt x="13" y="63"/>
                  </a:lnTo>
                  <a:lnTo>
                    <a:pt x="15" y="63"/>
                  </a:lnTo>
                  <a:lnTo>
                    <a:pt x="15" y="65"/>
                  </a:lnTo>
                  <a:lnTo>
                    <a:pt x="17" y="65"/>
                  </a:lnTo>
                  <a:lnTo>
                    <a:pt x="17" y="67"/>
                  </a:lnTo>
                  <a:lnTo>
                    <a:pt x="19" y="67"/>
                  </a:lnTo>
                  <a:lnTo>
                    <a:pt x="21" y="69"/>
                  </a:lnTo>
                  <a:lnTo>
                    <a:pt x="21" y="71"/>
                  </a:lnTo>
                  <a:lnTo>
                    <a:pt x="23" y="71"/>
                  </a:lnTo>
                  <a:lnTo>
                    <a:pt x="23" y="73"/>
                  </a:lnTo>
                  <a:close/>
                  <a:moveTo>
                    <a:pt x="15" y="116"/>
                  </a:moveTo>
                  <a:lnTo>
                    <a:pt x="15" y="118"/>
                  </a:lnTo>
                  <a:lnTo>
                    <a:pt x="15" y="120"/>
                  </a:lnTo>
                  <a:lnTo>
                    <a:pt x="13" y="120"/>
                  </a:lnTo>
                  <a:lnTo>
                    <a:pt x="13" y="122"/>
                  </a:lnTo>
                  <a:lnTo>
                    <a:pt x="13" y="124"/>
                  </a:lnTo>
                  <a:lnTo>
                    <a:pt x="11" y="126"/>
                  </a:lnTo>
                  <a:lnTo>
                    <a:pt x="11" y="128"/>
                  </a:lnTo>
                  <a:lnTo>
                    <a:pt x="9" y="128"/>
                  </a:lnTo>
                  <a:lnTo>
                    <a:pt x="9" y="129"/>
                  </a:lnTo>
                  <a:lnTo>
                    <a:pt x="9" y="131"/>
                  </a:lnTo>
                  <a:lnTo>
                    <a:pt x="7" y="131"/>
                  </a:lnTo>
                  <a:lnTo>
                    <a:pt x="7" y="133"/>
                  </a:lnTo>
                  <a:lnTo>
                    <a:pt x="7" y="135"/>
                  </a:lnTo>
                  <a:lnTo>
                    <a:pt x="4" y="135"/>
                  </a:lnTo>
                  <a:lnTo>
                    <a:pt x="4" y="137"/>
                  </a:lnTo>
                  <a:lnTo>
                    <a:pt x="2" y="139"/>
                  </a:lnTo>
                  <a:lnTo>
                    <a:pt x="2" y="141"/>
                  </a:lnTo>
                  <a:lnTo>
                    <a:pt x="0" y="143"/>
                  </a:lnTo>
                  <a:lnTo>
                    <a:pt x="17" y="150"/>
                  </a:lnTo>
                  <a:lnTo>
                    <a:pt x="19" y="148"/>
                  </a:lnTo>
                  <a:lnTo>
                    <a:pt x="19" y="147"/>
                  </a:lnTo>
                  <a:lnTo>
                    <a:pt x="21" y="145"/>
                  </a:lnTo>
                  <a:lnTo>
                    <a:pt x="23" y="143"/>
                  </a:lnTo>
                  <a:lnTo>
                    <a:pt x="23" y="141"/>
                  </a:lnTo>
                  <a:lnTo>
                    <a:pt x="25" y="139"/>
                  </a:lnTo>
                  <a:lnTo>
                    <a:pt x="25" y="137"/>
                  </a:lnTo>
                  <a:lnTo>
                    <a:pt x="25" y="135"/>
                  </a:lnTo>
                  <a:lnTo>
                    <a:pt x="27" y="133"/>
                  </a:lnTo>
                  <a:lnTo>
                    <a:pt x="27" y="131"/>
                  </a:lnTo>
                  <a:lnTo>
                    <a:pt x="29" y="129"/>
                  </a:lnTo>
                  <a:lnTo>
                    <a:pt x="29" y="128"/>
                  </a:lnTo>
                  <a:lnTo>
                    <a:pt x="29" y="126"/>
                  </a:lnTo>
                  <a:lnTo>
                    <a:pt x="31" y="124"/>
                  </a:lnTo>
                  <a:lnTo>
                    <a:pt x="31" y="122"/>
                  </a:lnTo>
                  <a:lnTo>
                    <a:pt x="33" y="120"/>
                  </a:lnTo>
                  <a:lnTo>
                    <a:pt x="33" y="118"/>
                  </a:lnTo>
                  <a:lnTo>
                    <a:pt x="33" y="116"/>
                  </a:lnTo>
                  <a:lnTo>
                    <a:pt x="36" y="114"/>
                  </a:lnTo>
                  <a:lnTo>
                    <a:pt x="36" y="112"/>
                  </a:lnTo>
                  <a:lnTo>
                    <a:pt x="36" y="111"/>
                  </a:lnTo>
                  <a:lnTo>
                    <a:pt x="36" y="107"/>
                  </a:lnTo>
                  <a:lnTo>
                    <a:pt x="38" y="105"/>
                  </a:lnTo>
                  <a:lnTo>
                    <a:pt x="38" y="103"/>
                  </a:lnTo>
                  <a:lnTo>
                    <a:pt x="38" y="101"/>
                  </a:lnTo>
                  <a:lnTo>
                    <a:pt x="40" y="99"/>
                  </a:lnTo>
                  <a:lnTo>
                    <a:pt x="40" y="95"/>
                  </a:lnTo>
                  <a:lnTo>
                    <a:pt x="40" y="93"/>
                  </a:lnTo>
                  <a:lnTo>
                    <a:pt x="40" y="92"/>
                  </a:lnTo>
                  <a:lnTo>
                    <a:pt x="42" y="88"/>
                  </a:lnTo>
                  <a:lnTo>
                    <a:pt x="42" y="86"/>
                  </a:lnTo>
                  <a:lnTo>
                    <a:pt x="23" y="84"/>
                  </a:lnTo>
                  <a:lnTo>
                    <a:pt x="23" y="86"/>
                  </a:lnTo>
                  <a:lnTo>
                    <a:pt x="23" y="88"/>
                  </a:lnTo>
                  <a:lnTo>
                    <a:pt x="23" y="90"/>
                  </a:lnTo>
                  <a:lnTo>
                    <a:pt x="23" y="92"/>
                  </a:lnTo>
                  <a:lnTo>
                    <a:pt x="23" y="93"/>
                  </a:lnTo>
                  <a:lnTo>
                    <a:pt x="23" y="95"/>
                  </a:lnTo>
                  <a:lnTo>
                    <a:pt x="21" y="97"/>
                  </a:lnTo>
                  <a:lnTo>
                    <a:pt x="21" y="99"/>
                  </a:lnTo>
                  <a:lnTo>
                    <a:pt x="21" y="101"/>
                  </a:lnTo>
                  <a:lnTo>
                    <a:pt x="21" y="103"/>
                  </a:lnTo>
                  <a:lnTo>
                    <a:pt x="21" y="105"/>
                  </a:lnTo>
                  <a:lnTo>
                    <a:pt x="19" y="105"/>
                  </a:lnTo>
                  <a:lnTo>
                    <a:pt x="19" y="107"/>
                  </a:lnTo>
                  <a:lnTo>
                    <a:pt x="19" y="109"/>
                  </a:lnTo>
                  <a:lnTo>
                    <a:pt x="19" y="111"/>
                  </a:lnTo>
                  <a:lnTo>
                    <a:pt x="17" y="111"/>
                  </a:lnTo>
                  <a:lnTo>
                    <a:pt x="17" y="112"/>
                  </a:lnTo>
                  <a:lnTo>
                    <a:pt x="17" y="114"/>
                  </a:lnTo>
                  <a:lnTo>
                    <a:pt x="15" y="116"/>
                  </a:lnTo>
                  <a:close/>
                  <a:moveTo>
                    <a:pt x="143" y="42"/>
                  </a:moveTo>
                  <a:lnTo>
                    <a:pt x="143" y="44"/>
                  </a:lnTo>
                  <a:lnTo>
                    <a:pt x="143" y="46"/>
                  </a:lnTo>
                  <a:lnTo>
                    <a:pt x="143" y="48"/>
                  </a:lnTo>
                  <a:lnTo>
                    <a:pt x="145" y="50"/>
                  </a:lnTo>
                  <a:lnTo>
                    <a:pt x="145" y="52"/>
                  </a:lnTo>
                  <a:lnTo>
                    <a:pt x="145" y="54"/>
                  </a:lnTo>
                  <a:lnTo>
                    <a:pt x="147" y="55"/>
                  </a:lnTo>
                  <a:lnTo>
                    <a:pt x="147" y="57"/>
                  </a:lnTo>
                  <a:lnTo>
                    <a:pt x="147" y="59"/>
                  </a:lnTo>
                  <a:lnTo>
                    <a:pt x="149" y="59"/>
                  </a:lnTo>
                  <a:lnTo>
                    <a:pt x="149" y="61"/>
                  </a:lnTo>
                  <a:lnTo>
                    <a:pt x="149" y="63"/>
                  </a:lnTo>
                  <a:lnTo>
                    <a:pt x="152" y="65"/>
                  </a:lnTo>
                  <a:lnTo>
                    <a:pt x="152" y="67"/>
                  </a:lnTo>
                  <a:lnTo>
                    <a:pt x="154" y="67"/>
                  </a:lnTo>
                  <a:lnTo>
                    <a:pt x="154" y="69"/>
                  </a:lnTo>
                  <a:lnTo>
                    <a:pt x="154" y="71"/>
                  </a:lnTo>
                  <a:lnTo>
                    <a:pt x="156" y="71"/>
                  </a:lnTo>
                  <a:lnTo>
                    <a:pt x="156" y="73"/>
                  </a:lnTo>
                  <a:lnTo>
                    <a:pt x="158" y="74"/>
                  </a:lnTo>
                  <a:lnTo>
                    <a:pt x="158" y="76"/>
                  </a:lnTo>
                  <a:lnTo>
                    <a:pt x="160" y="76"/>
                  </a:lnTo>
                  <a:lnTo>
                    <a:pt x="172" y="73"/>
                  </a:lnTo>
                  <a:lnTo>
                    <a:pt x="172" y="71"/>
                  </a:lnTo>
                  <a:lnTo>
                    <a:pt x="170" y="69"/>
                  </a:lnTo>
                  <a:lnTo>
                    <a:pt x="170" y="67"/>
                  </a:lnTo>
                  <a:lnTo>
                    <a:pt x="168" y="67"/>
                  </a:lnTo>
                  <a:lnTo>
                    <a:pt x="168" y="65"/>
                  </a:lnTo>
                  <a:lnTo>
                    <a:pt x="166" y="63"/>
                  </a:lnTo>
                  <a:lnTo>
                    <a:pt x="166" y="61"/>
                  </a:lnTo>
                  <a:lnTo>
                    <a:pt x="164" y="61"/>
                  </a:lnTo>
                  <a:lnTo>
                    <a:pt x="164" y="59"/>
                  </a:lnTo>
                  <a:lnTo>
                    <a:pt x="162" y="57"/>
                  </a:lnTo>
                  <a:lnTo>
                    <a:pt x="162" y="55"/>
                  </a:lnTo>
                  <a:lnTo>
                    <a:pt x="160" y="54"/>
                  </a:lnTo>
                  <a:lnTo>
                    <a:pt x="160" y="52"/>
                  </a:lnTo>
                  <a:lnTo>
                    <a:pt x="160" y="50"/>
                  </a:lnTo>
                  <a:lnTo>
                    <a:pt x="158" y="48"/>
                  </a:lnTo>
                  <a:lnTo>
                    <a:pt x="158" y="46"/>
                  </a:lnTo>
                  <a:lnTo>
                    <a:pt x="158" y="44"/>
                  </a:lnTo>
                  <a:lnTo>
                    <a:pt x="156" y="42"/>
                  </a:lnTo>
                  <a:lnTo>
                    <a:pt x="156" y="40"/>
                  </a:lnTo>
                  <a:lnTo>
                    <a:pt x="158" y="40"/>
                  </a:lnTo>
                  <a:lnTo>
                    <a:pt x="160" y="40"/>
                  </a:lnTo>
                  <a:lnTo>
                    <a:pt x="162" y="38"/>
                  </a:lnTo>
                  <a:lnTo>
                    <a:pt x="164" y="38"/>
                  </a:lnTo>
                  <a:lnTo>
                    <a:pt x="166" y="38"/>
                  </a:lnTo>
                  <a:lnTo>
                    <a:pt x="158" y="25"/>
                  </a:lnTo>
                  <a:lnTo>
                    <a:pt x="158" y="27"/>
                  </a:lnTo>
                  <a:lnTo>
                    <a:pt x="156" y="27"/>
                  </a:lnTo>
                  <a:lnTo>
                    <a:pt x="154" y="27"/>
                  </a:lnTo>
                  <a:lnTo>
                    <a:pt x="152" y="27"/>
                  </a:lnTo>
                  <a:lnTo>
                    <a:pt x="149" y="29"/>
                  </a:lnTo>
                  <a:lnTo>
                    <a:pt x="147" y="29"/>
                  </a:lnTo>
                  <a:lnTo>
                    <a:pt x="145" y="29"/>
                  </a:lnTo>
                  <a:lnTo>
                    <a:pt x="143" y="29"/>
                  </a:lnTo>
                  <a:lnTo>
                    <a:pt x="141" y="29"/>
                  </a:lnTo>
                  <a:lnTo>
                    <a:pt x="139" y="31"/>
                  </a:lnTo>
                  <a:lnTo>
                    <a:pt x="137" y="31"/>
                  </a:lnTo>
                  <a:lnTo>
                    <a:pt x="135" y="31"/>
                  </a:lnTo>
                  <a:lnTo>
                    <a:pt x="133" y="31"/>
                  </a:lnTo>
                  <a:lnTo>
                    <a:pt x="131" y="31"/>
                  </a:lnTo>
                  <a:lnTo>
                    <a:pt x="129" y="31"/>
                  </a:lnTo>
                  <a:lnTo>
                    <a:pt x="127" y="31"/>
                  </a:lnTo>
                  <a:lnTo>
                    <a:pt x="125" y="31"/>
                  </a:lnTo>
                  <a:lnTo>
                    <a:pt x="116" y="23"/>
                  </a:lnTo>
                  <a:lnTo>
                    <a:pt x="166" y="23"/>
                  </a:lnTo>
                  <a:lnTo>
                    <a:pt x="166" y="8"/>
                  </a:lnTo>
                  <a:lnTo>
                    <a:pt x="112" y="8"/>
                  </a:lnTo>
                  <a:lnTo>
                    <a:pt x="112" y="2"/>
                  </a:lnTo>
                  <a:lnTo>
                    <a:pt x="94" y="2"/>
                  </a:lnTo>
                  <a:lnTo>
                    <a:pt x="94" y="8"/>
                  </a:lnTo>
                  <a:lnTo>
                    <a:pt x="44" y="8"/>
                  </a:lnTo>
                  <a:lnTo>
                    <a:pt x="44" y="23"/>
                  </a:lnTo>
                  <a:lnTo>
                    <a:pt x="89" y="23"/>
                  </a:lnTo>
                  <a:lnTo>
                    <a:pt x="79" y="29"/>
                  </a:lnTo>
                  <a:lnTo>
                    <a:pt x="79" y="31"/>
                  </a:lnTo>
                  <a:lnTo>
                    <a:pt x="81" y="31"/>
                  </a:lnTo>
                  <a:lnTo>
                    <a:pt x="81" y="33"/>
                  </a:lnTo>
                  <a:lnTo>
                    <a:pt x="83" y="33"/>
                  </a:lnTo>
                  <a:lnTo>
                    <a:pt x="81" y="33"/>
                  </a:lnTo>
                  <a:lnTo>
                    <a:pt x="38" y="33"/>
                  </a:lnTo>
                  <a:lnTo>
                    <a:pt x="38" y="46"/>
                  </a:lnTo>
                  <a:lnTo>
                    <a:pt x="48" y="46"/>
                  </a:lnTo>
                  <a:lnTo>
                    <a:pt x="48" y="48"/>
                  </a:lnTo>
                  <a:lnTo>
                    <a:pt x="46" y="48"/>
                  </a:lnTo>
                  <a:lnTo>
                    <a:pt x="46" y="50"/>
                  </a:lnTo>
                  <a:lnTo>
                    <a:pt x="46" y="52"/>
                  </a:lnTo>
                  <a:lnTo>
                    <a:pt x="44" y="52"/>
                  </a:lnTo>
                  <a:lnTo>
                    <a:pt x="44" y="54"/>
                  </a:lnTo>
                  <a:lnTo>
                    <a:pt x="44" y="55"/>
                  </a:lnTo>
                  <a:lnTo>
                    <a:pt x="44" y="57"/>
                  </a:lnTo>
                  <a:lnTo>
                    <a:pt x="42" y="57"/>
                  </a:lnTo>
                  <a:lnTo>
                    <a:pt x="42" y="59"/>
                  </a:lnTo>
                  <a:lnTo>
                    <a:pt x="40" y="61"/>
                  </a:lnTo>
                  <a:lnTo>
                    <a:pt x="40" y="63"/>
                  </a:lnTo>
                  <a:lnTo>
                    <a:pt x="38" y="65"/>
                  </a:lnTo>
                  <a:lnTo>
                    <a:pt x="38" y="67"/>
                  </a:lnTo>
                  <a:lnTo>
                    <a:pt x="36" y="67"/>
                  </a:lnTo>
                  <a:lnTo>
                    <a:pt x="36" y="69"/>
                  </a:lnTo>
                  <a:lnTo>
                    <a:pt x="33" y="71"/>
                  </a:lnTo>
                  <a:lnTo>
                    <a:pt x="48" y="76"/>
                  </a:lnTo>
                  <a:lnTo>
                    <a:pt x="48" y="74"/>
                  </a:lnTo>
                  <a:lnTo>
                    <a:pt x="50" y="73"/>
                  </a:lnTo>
                  <a:lnTo>
                    <a:pt x="50" y="71"/>
                  </a:lnTo>
                  <a:lnTo>
                    <a:pt x="52" y="71"/>
                  </a:lnTo>
                  <a:lnTo>
                    <a:pt x="52" y="69"/>
                  </a:lnTo>
                  <a:lnTo>
                    <a:pt x="52" y="67"/>
                  </a:lnTo>
                  <a:lnTo>
                    <a:pt x="54" y="67"/>
                  </a:lnTo>
                  <a:lnTo>
                    <a:pt x="54" y="65"/>
                  </a:lnTo>
                  <a:lnTo>
                    <a:pt x="54" y="63"/>
                  </a:lnTo>
                  <a:lnTo>
                    <a:pt x="56" y="63"/>
                  </a:lnTo>
                  <a:lnTo>
                    <a:pt x="56" y="61"/>
                  </a:lnTo>
                  <a:lnTo>
                    <a:pt x="56" y="59"/>
                  </a:lnTo>
                  <a:lnTo>
                    <a:pt x="58" y="59"/>
                  </a:lnTo>
                  <a:lnTo>
                    <a:pt x="58" y="57"/>
                  </a:lnTo>
                  <a:lnTo>
                    <a:pt x="58" y="55"/>
                  </a:lnTo>
                  <a:lnTo>
                    <a:pt x="60" y="54"/>
                  </a:lnTo>
                  <a:lnTo>
                    <a:pt x="60" y="52"/>
                  </a:lnTo>
                  <a:lnTo>
                    <a:pt x="60" y="50"/>
                  </a:lnTo>
                  <a:lnTo>
                    <a:pt x="62" y="48"/>
                  </a:lnTo>
                  <a:lnTo>
                    <a:pt x="62" y="46"/>
                  </a:lnTo>
                  <a:lnTo>
                    <a:pt x="69" y="46"/>
                  </a:lnTo>
                  <a:lnTo>
                    <a:pt x="71" y="46"/>
                  </a:lnTo>
                  <a:lnTo>
                    <a:pt x="71" y="48"/>
                  </a:lnTo>
                  <a:lnTo>
                    <a:pt x="71" y="50"/>
                  </a:lnTo>
                  <a:lnTo>
                    <a:pt x="71" y="52"/>
                  </a:lnTo>
                  <a:lnTo>
                    <a:pt x="71" y="54"/>
                  </a:lnTo>
                  <a:lnTo>
                    <a:pt x="71" y="55"/>
                  </a:lnTo>
                  <a:lnTo>
                    <a:pt x="71" y="57"/>
                  </a:lnTo>
                  <a:lnTo>
                    <a:pt x="71" y="59"/>
                  </a:lnTo>
                  <a:lnTo>
                    <a:pt x="71" y="61"/>
                  </a:lnTo>
                  <a:lnTo>
                    <a:pt x="71" y="63"/>
                  </a:lnTo>
                  <a:lnTo>
                    <a:pt x="69" y="63"/>
                  </a:lnTo>
                  <a:lnTo>
                    <a:pt x="69" y="65"/>
                  </a:lnTo>
                  <a:lnTo>
                    <a:pt x="67" y="65"/>
                  </a:lnTo>
                  <a:lnTo>
                    <a:pt x="65" y="65"/>
                  </a:lnTo>
                  <a:lnTo>
                    <a:pt x="65" y="63"/>
                  </a:lnTo>
                  <a:lnTo>
                    <a:pt x="62" y="63"/>
                  </a:lnTo>
                  <a:lnTo>
                    <a:pt x="60" y="63"/>
                  </a:lnTo>
                  <a:lnTo>
                    <a:pt x="58" y="63"/>
                  </a:lnTo>
                  <a:lnTo>
                    <a:pt x="56" y="61"/>
                  </a:lnTo>
                  <a:lnTo>
                    <a:pt x="58" y="78"/>
                  </a:lnTo>
                  <a:lnTo>
                    <a:pt x="60" y="78"/>
                  </a:lnTo>
                  <a:lnTo>
                    <a:pt x="62" y="78"/>
                  </a:lnTo>
                  <a:lnTo>
                    <a:pt x="65" y="78"/>
                  </a:lnTo>
                  <a:lnTo>
                    <a:pt x="67" y="78"/>
                  </a:lnTo>
                  <a:lnTo>
                    <a:pt x="69" y="78"/>
                  </a:lnTo>
                  <a:lnTo>
                    <a:pt x="71" y="78"/>
                  </a:lnTo>
                  <a:lnTo>
                    <a:pt x="73" y="78"/>
                  </a:lnTo>
                  <a:lnTo>
                    <a:pt x="75" y="78"/>
                  </a:lnTo>
                  <a:lnTo>
                    <a:pt x="77" y="78"/>
                  </a:lnTo>
                  <a:lnTo>
                    <a:pt x="77" y="76"/>
                  </a:lnTo>
                  <a:lnTo>
                    <a:pt x="79" y="76"/>
                  </a:lnTo>
                  <a:lnTo>
                    <a:pt x="81" y="76"/>
                  </a:lnTo>
                  <a:lnTo>
                    <a:pt x="81" y="74"/>
                  </a:lnTo>
                  <a:lnTo>
                    <a:pt x="83" y="73"/>
                  </a:lnTo>
                  <a:lnTo>
                    <a:pt x="83" y="71"/>
                  </a:lnTo>
                  <a:lnTo>
                    <a:pt x="83" y="69"/>
                  </a:lnTo>
                  <a:lnTo>
                    <a:pt x="85" y="69"/>
                  </a:lnTo>
                  <a:lnTo>
                    <a:pt x="85" y="67"/>
                  </a:lnTo>
                  <a:lnTo>
                    <a:pt x="85" y="65"/>
                  </a:lnTo>
                  <a:lnTo>
                    <a:pt x="85" y="63"/>
                  </a:lnTo>
                  <a:lnTo>
                    <a:pt x="85" y="61"/>
                  </a:lnTo>
                  <a:lnTo>
                    <a:pt x="85" y="59"/>
                  </a:lnTo>
                  <a:lnTo>
                    <a:pt x="85" y="57"/>
                  </a:lnTo>
                  <a:lnTo>
                    <a:pt x="85" y="55"/>
                  </a:lnTo>
                  <a:lnTo>
                    <a:pt x="85" y="54"/>
                  </a:lnTo>
                  <a:lnTo>
                    <a:pt x="85" y="52"/>
                  </a:lnTo>
                  <a:lnTo>
                    <a:pt x="85" y="50"/>
                  </a:lnTo>
                  <a:lnTo>
                    <a:pt x="85" y="48"/>
                  </a:lnTo>
                  <a:lnTo>
                    <a:pt x="85" y="46"/>
                  </a:lnTo>
                  <a:lnTo>
                    <a:pt x="85" y="44"/>
                  </a:lnTo>
                  <a:lnTo>
                    <a:pt x="85" y="42"/>
                  </a:lnTo>
                  <a:lnTo>
                    <a:pt x="85" y="40"/>
                  </a:lnTo>
                  <a:lnTo>
                    <a:pt x="85" y="38"/>
                  </a:lnTo>
                  <a:lnTo>
                    <a:pt x="85" y="37"/>
                  </a:lnTo>
                  <a:lnTo>
                    <a:pt x="87" y="37"/>
                  </a:lnTo>
                  <a:lnTo>
                    <a:pt x="87" y="38"/>
                  </a:lnTo>
                  <a:lnTo>
                    <a:pt x="89" y="38"/>
                  </a:lnTo>
                  <a:lnTo>
                    <a:pt x="89" y="40"/>
                  </a:lnTo>
                  <a:lnTo>
                    <a:pt x="89" y="42"/>
                  </a:lnTo>
                  <a:lnTo>
                    <a:pt x="91" y="42"/>
                  </a:lnTo>
                  <a:lnTo>
                    <a:pt x="91" y="44"/>
                  </a:lnTo>
                  <a:lnTo>
                    <a:pt x="94" y="44"/>
                  </a:lnTo>
                  <a:lnTo>
                    <a:pt x="94" y="46"/>
                  </a:lnTo>
                  <a:lnTo>
                    <a:pt x="94" y="80"/>
                  </a:lnTo>
                  <a:lnTo>
                    <a:pt x="110" y="80"/>
                  </a:lnTo>
                  <a:lnTo>
                    <a:pt x="110" y="46"/>
                  </a:lnTo>
                  <a:lnTo>
                    <a:pt x="110" y="44"/>
                  </a:lnTo>
                  <a:lnTo>
                    <a:pt x="112" y="44"/>
                  </a:lnTo>
                  <a:lnTo>
                    <a:pt x="112" y="42"/>
                  </a:lnTo>
                  <a:lnTo>
                    <a:pt x="114" y="40"/>
                  </a:lnTo>
                  <a:lnTo>
                    <a:pt x="116" y="38"/>
                  </a:lnTo>
                  <a:lnTo>
                    <a:pt x="118" y="38"/>
                  </a:lnTo>
                  <a:lnTo>
                    <a:pt x="118" y="37"/>
                  </a:lnTo>
                  <a:lnTo>
                    <a:pt x="120" y="35"/>
                  </a:lnTo>
                  <a:lnTo>
                    <a:pt x="123" y="33"/>
                  </a:lnTo>
                  <a:lnTo>
                    <a:pt x="123" y="35"/>
                  </a:lnTo>
                  <a:lnTo>
                    <a:pt x="123" y="67"/>
                  </a:lnTo>
                  <a:lnTo>
                    <a:pt x="120" y="67"/>
                  </a:lnTo>
                  <a:lnTo>
                    <a:pt x="118" y="67"/>
                  </a:lnTo>
                  <a:lnTo>
                    <a:pt x="116" y="67"/>
                  </a:lnTo>
                  <a:lnTo>
                    <a:pt x="116" y="69"/>
                  </a:lnTo>
                  <a:lnTo>
                    <a:pt x="114" y="69"/>
                  </a:lnTo>
                  <a:lnTo>
                    <a:pt x="118" y="80"/>
                  </a:lnTo>
                  <a:lnTo>
                    <a:pt x="120" y="80"/>
                  </a:lnTo>
                  <a:lnTo>
                    <a:pt x="123" y="80"/>
                  </a:lnTo>
                  <a:lnTo>
                    <a:pt x="125" y="80"/>
                  </a:lnTo>
                  <a:lnTo>
                    <a:pt x="127" y="78"/>
                  </a:lnTo>
                  <a:lnTo>
                    <a:pt x="129" y="78"/>
                  </a:lnTo>
                  <a:lnTo>
                    <a:pt x="131" y="78"/>
                  </a:lnTo>
                  <a:lnTo>
                    <a:pt x="133" y="78"/>
                  </a:lnTo>
                  <a:lnTo>
                    <a:pt x="133" y="76"/>
                  </a:lnTo>
                  <a:lnTo>
                    <a:pt x="135" y="76"/>
                  </a:lnTo>
                  <a:lnTo>
                    <a:pt x="137" y="76"/>
                  </a:lnTo>
                  <a:lnTo>
                    <a:pt x="139" y="76"/>
                  </a:lnTo>
                  <a:lnTo>
                    <a:pt x="139" y="74"/>
                  </a:lnTo>
                  <a:lnTo>
                    <a:pt x="141" y="74"/>
                  </a:lnTo>
                  <a:lnTo>
                    <a:pt x="143" y="74"/>
                  </a:lnTo>
                  <a:lnTo>
                    <a:pt x="145" y="73"/>
                  </a:lnTo>
                  <a:lnTo>
                    <a:pt x="147" y="73"/>
                  </a:lnTo>
                  <a:lnTo>
                    <a:pt x="149" y="73"/>
                  </a:lnTo>
                  <a:lnTo>
                    <a:pt x="149" y="71"/>
                  </a:lnTo>
                  <a:lnTo>
                    <a:pt x="145" y="59"/>
                  </a:lnTo>
                  <a:lnTo>
                    <a:pt x="143" y="59"/>
                  </a:lnTo>
                  <a:lnTo>
                    <a:pt x="141" y="61"/>
                  </a:lnTo>
                  <a:lnTo>
                    <a:pt x="139" y="61"/>
                  </a:lnTo>
                  <a:lnTo>
                    <a:pt x="137" y="61"/>
                  </a:lnTo>
                  <a:lnTo>
                    <a:pt x="137" y="63"/>
                  </a:lnTo>
                  <a:lnTo>
                    <a:pt x="137" y="44"/>
                  </a:lnTo>
                  <a:lnTo>
                    <a:pt x="137" y="42"/>
                  </a:lnTo>
                  <a:lnTo>
                    <a:pt x="139" y="42"/>
                  </a:lnTo>
                  <a:lnTo>
                    <a:pt x="141" y="42"/>
                  </a:lnTo>
                  <a:lnTo>
                    <a:pt x="143" y="42"/>
                  </a:lnTo>
                  <a:close/>
                  <a:moveTo>
                    <a:pt x="106" y="29"/>
                  </a:moveTo>
                  <a:lnTo>
                    <a:pt x="106" y="31"/>
                  </a:lnTo>
                  <a:lnTo>
                    <a:pt x="104" y="31"/>
                  </a:lnTo>
                  <a:lnTo>
                    <a:pt x="104" y="33"/>
                  </a:lnTo>
                  <a:lnTo>
                    <a:pt x="102" y="33"/>
                  </a:lnTo>
                  <a:lnTo>
                    <a:pt x="102" y="35"/>
                  </a:lnTo>
                  <a:lnTo>
                    <a:pt x="102" y="33"/>
                  </a:lnTo>
                  <a:lnTo>
                    <a:pt x="100" y="33"/>
                  </a:lnTo>
                  <a:lnTo>
                    <a:pt x="100" y="31"/>
                  </a:lnTo>
                  <a:lnTo>
                    <a:pt x="100" y="29"/>
                  </a:lnTo>
                  <a:lnTo>
                    <a:pt x="98" y="29"/>
                  </a:lnTo>
                  <a:lnTo>
                    <a:pt x="98" y="27"/>
                  </a:lnTo>
                  <a:lnTo>
                    <a:pt x="96" y="27"/>
                  </a:lnTo>
                  <a:lnTo>
                    <a:pt x="96" y="25"/>
                  </a:lnTo>
                  <a:lnTo>
                    <a:pt x="94" y="25"/>
                  </a:lnTo>
                  <a:lnTo>
                    <a:pt x="94" y="23"/>
                  </a:lnTo>
                  <a:lnTo>
                    <a:pt x="91" y="23"/>
                  </a:lnTo>
                  <a:lnTo>
                    <a:pt x="112" y="23"/>
                  </a:lnTo>
                  <a:lnTo>
                    <a:pt x="110" y="23"/>
                  </a:lnTo>
                  <a:lnTo>
                    <a:pt x="110" y="25"/>
                  </a:lnTo>
                  <a:lnTo>
                    <a:pt x="110" y="27"/>
                  </a:lnTo>
                  <a:lnTo>
                    <a:pt x="108" y="27"/>
                  </a:lnTo>
                  <a:lnTo>
                    <a:pt x="108" y="29"/>
                  </a:lnTo>
                  <a:lnTo>
                    <a:pt x="106" y="29"/>
                  </a:lnTo>
                  <a:close/>
                  <a:moveTo>
                    <a:pt x="139" y="126"/>
                  </a:moveTo>
                  <a:lnTo>
                    <a:pt x="139" y="150"/>
                  </a:lnTo>
                  <a:lnTo>
                    <a:pt x="156" y="150"/>
                  </a:lnTo>
                  <a:lnTo>
                    <a:pt x="156" y="78"/>
                  </a:lnTo>
                  <a:lnTo>
                    <a:pt x="139" y="78"/>
                  </a:lnTo>
                  <a:lnTo>
                    <a:pt x="139" y="88"/>
                  </a:lnTo>
                  <a:lnTo>
                    <a:pt x="67" y="88"/>
                  </a:lnTo>
                  <a:lnTo>
                    <a:pt x="67" y="82"/>
                  </a:lnTo>
                  <a:lnTo>
                    <a:pt x="50" y="82"/>
                  </a:lnTo>
                  <a:lnTo>
                    <a:pt x="50" y="103"/>
                  </a:lnTo>
                  <a:lnTo>
                    <a:pt x="50" y="105"/>
                  </a:lnTo>
                  <a:lnTo>
                    <a:pt x="50" y="107"/>
                  </a:lnTo>
                  <a:lnTo>
                    <a:pt x="50" y="109"/>
                  </a:lnTo>
                  <a:lnTo>
                    <a:pt x="50" y="111"/>
                  </a:lnTo>
                  <a:lnTo>
                    <a:pt x="48" y="112"/>
                  </a:lnTo>
                  <a:lnTo>
                    <a:pt x="48" y="114"/>
                  </a:lnTo>
                  <a:lnTo>
                    <a:pt x="48" y="116"/>
                  </a:lnTo>
                  <a:lnTo>
                    <a:pt x="48" y="118"/>
                  </a:lnTo>
                  <a:lnTo>
                    <a:pt x="48" y="120"/>
                  </a:lnTo>
                  <a:lnTo>
                    <a:pt x="48" y="122"/>
                  </a:lnTo>
                  <a:lnTo>
                    <a:pt x="46" y="124"/>
                  </a:lnTo>
                  <a:lnTo>
                    <a:pt x="46" y="126"/>
                  </a:lnTo>
                  <a:lnTo>
                    <a:pt x="46" y="128"/>
                  </a:lnTo>
                  <a:lnTo>
                    <a:pt x="44" y="128"/>
                  </a:lnTo>
                  <a:lnTo>
                    <a:pt x="44" y="129"/>
                  </a:lnTo>
                  <a:lnTo>
                    <a:pt x="44" y="131"/>
                  </a:lnTo>
                  <a:lnTo>
                    <a:pt x="42" y="133"/>
                  </a:lnTo>
                  <a:lnTo>
                    <a:pt x="40" y="135"/>
                  </a:lnTo>
                  <a:lnTo>
                    <a:pt x="40" y="137"/>
                  </a:lnTo>
                  <a:lnTo>
                    <a:pt x="38" y="137"/>
                  </a:lnTo>
                  <a:lnTo>
                    <a:pt x="38" y="139"/>
                  </a:lnTo>
                  <a:lnTo>
                    <a:pt x="36" y="139"/>
                  </a:lnTo>
                  <a:lnTo>
                    <a:pt x="36" y="141"/>
                  </a:lnTo>
                  <a:lnTo>
                    <a:pt x="33" y="141"/>
                  </a:lnTo>
                  <a:lnTo>
                    <a:pt x="31" y="143"/>
                  </a:lnTo>
                  <a:lnTo>
                    <a:pt x="46" y="152"/>
                  </a:lnTo>
                  <a:lnTo>
                    <a:pt x="48" y="152"/>
                  </a:lnTo>
                  <a:lnTo>
                    <a:pt x="48" y="150"/>
                  </a:lnTo>
                  <a:lnTo>
                    <a:pt x="50" y="150"/>
                  </a:lnTo>
                  <a:lnTo>
                    <a:pt x="50" y="148"/>
                  </a:lnTo>
                  <a:lnTo>
                    <a:pt x="52" y="148"/>
                  </a:lnTo>
                  <a:lnTo>
                    <a:pt x="52" y="147"/>
                  </a:lnTo>
                  <a:lnTo>
                    <a:pt x="54" y="147"/>
                  </a:lnTo>
                  <a:lnTo>
                    <a:pt x="54" y="145"/>
                  </a:lnTo>
                  <a:lnTo>
                    <a:pt x="56" y="143"/>
                  </a:lnTo>
                  <a:lnTo>
                    <a:pt x="56" y="141"/>
                  </a:lnTo>
                  <a:lnTo>
                    <a:pt x="58" y="141"/>
                  </a:lnTo>
                  <a:lnTo>
                    <a:pt x="58" y="139"/>
                  </a:lnTo>
                  <a:lnTo>
                    <a:pt x="58" y="137"/>
                  </a:lnTo>
                  <a:lnTo>
                    <a:pt x="60" y="137"/>
                  </a:lnTo>
                  <a:lnTo>
                    <a:pt x="60" y="135"/>
                  </a:lnTo>
                  <a:lnTo>
                    <a:pt x="60" y="133"/>
                  </a:lnTo>
                  <a:lnTo>
                    <a:pt x="62" y="131"/>
                  </a:lnTo>
                  <a:lnTo>
                    <a:pt x="62" y="129"/>
                  </a:lnTo>
                  <a:lnTo>
                    <a:pt x="62" y="128"/>
                  </a:lnTo>
                  <a:lnTo>
                    <a:pt x="65" y="128"/>
                  </a:lnTo>
                  <a:lnTo>
                    <a:pt x="65" y="126"/>
                  </a:lnTo>
                  <a:lnTo>
                    <a:pt x="139" y="126"/>
                  </a:lnTo>
                  <a:close/>
                  <a:moveTo>
                    <a:pt x="139" y="112"/>
                  </a:moveTo>
                  <a:lnTo>
                    <a:pt x="67" y="112"/>
                  </a:lnTo>
                  <a:lnTo>
                    <a:pt x="67" y="111"/>
                  </a:lnTo>
                  <a:lnTo>
                    <a:pt x="67" y="109"/>
                  </a:lnTo>
                  <a:lnTo>
                    <a:pt x="67" y="107"/>
                  </a:lnTo>
                  <a:lnTo>
                    <a:pt x="67" y="105"/>
                  </a:lnTo>
                  <a:lnTo>
                    <a:pt x="67" y="103"/>
                  </a:lnTo>
                  <a:lnTo>
                    <a:pt x="67" y="101"/>
                  </a:lnTo>
                  <a:lnTo>
                    <a:pt x="139" y="101"/>
                  </a:lnTo>
                  <a:lnTo>
                    <a:pt x="139" y="1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1600">
                <a:solidFill>
                  <a:prstClr val="black"/>
                </a:solidFill>
                <a:latin typeface="Times New Roman" panose="02020603050405020304" pitchFamily="18" charset="0"/>
                <a:ea typeface="華康隸書體" charset="-120"/>
              </a:endParaRPr>
            </a:p>
          </p:txBody>
        </p:sp>
        <p:sp>
          <p:nvSpPr>
            <p:cNvPr id="14" name="Freeform 22"/>
            <p:cNvSpPr>
              <a:spLocks noEditPoints="1"/>
            </p:cNvSpPr>
            <p:nvPr/>
          </p:nvSpPr>
          <p:spPr bwMode="auto">
            <a:xfrm>
              <a:off x="661" y="212"/>
              <a:ext cx="163" cy="148"/>
            </a:xfrm>
            <a:custGeom>
              <a:avLst/>
              <a:gdLst>
                <a:gd name="T0" fmla="*/ 87 w 163"/>
                <a:gd name="T1" fmla="*/ 27 h 148"/>
                <a:gd name="T2" fmla="*/ 37 w 163"/>
                <a:gd name="T3" fmla="*/ 0 h 148"/>
                <a:gd name="T4" fmla="*/ 12 w 163"/>
                <a:gd name="T5" fmla="*/ 35 h 148"/>
                <a:gd name="T6" fmla="*/ 14 w 163"/>
                <a:gd name="T7" fmla="*/ 40 h 148"/>
                <a:gd name="T8" fmla="*/ 16 w 163"/>
                <a:gd name="T9" fmla="*/ 48 h 148"/>
                <a:gd name="T10" fmla="*/ 18 w 163"/>
                <a:gd name="T11" fmla="*/ 55 h 148"/>
                <a:gd name="T12" fmla="*/ 35 w 163"/>
                <a:gd name="T13" fmla="*/ 54 h 148"/>
                <a:gd name="T14" fmla="*/ 33 w 163"/>
                <a:gd name="T15" fmla="*/ 46 h 148"/>
                <a:gd name="T16" fmla="*/ 31 w 163"/>
                <a:gd name="T17" fmla="*/ 40 h 148"/>
                <a:gd name="T18" fmla="*/ 29 w 163"/>
                <a:gd name="T19" fmla="*/ 35 h 148"/>
                <a:gd name="T20" fmla="*/ 27 w 163"/>
                <a:gd name="T21" fmla="*/ 29 h 148"/>
                <a:gd name="T22" fmla="*/ 0 w 163"/>
                <a:gd name="T23" fmla="*/ 76 h 148"/>
                <a:gd name="T24" fmla="*/ 70 w 163"/>
                <a:gd name="T25" fmla="*/ 59 h 148"/>
                <a:gd name="T26" fmla="*/ 72 w 163"/>
                <a:gd name="T27" fmla="*/ 52 h 148"/>
                <a:gd name="T28" fmla="*/ 74 w 163"/>
                <a:gd name="T29" fmla="*/ 44 h 148"/>
                <a:gd name="T30" fmla="*/ 76 w 163"/>
                <a:gd name="T31" fmla="*/ 38 h 148"/>
                <a:gd name="T32" fmla="*/ 78 w 163"/>
                <a:gd name="T33" fmla="*/ 33 h 148"/>
                <a:gd name="T34" fmla="*/ 62 w 163"/>
                <a:gd name="T35" fmla="*/ 31 h 148"/>
                <a:gd name="T36" fmla="*/ 60 w 163"/>
                <a:gd name="T37" fmla="*/ 37 h 148"/>
                <a:gd name="T38" fmla="*/ 58 w 163"/>
                <a:gd name="T39" fmla="*/ 44 h 148"/>
                <a:gd name="T40" fmla="*/ 56 w 163"/>
                <a:gd name="T41" fmla="*/ 52 h 148"/>
                <a:gd name="T42" fmla="*/ 53 w 163"/>
                <a:gd name="T43" fmla="*/ 59 h 148"/>
                <a:gd name="T44" fmla="*/ 68 w 163"/>
                <a:gd name="T45" fmla="*/ 141 h 148"/>
                <a:gd name="T46" fmla="*/ 87 w 163"/>
                <a:gd name="T47" fmla="*/ 88 h 148"/>
                <a:gd name="T48" fmla="*/ 82 w 163"/>
                <a:gd name="T49" fmla="*/ 84 h 148"/>
                <a:gd name="T50" fmla="*/ 6 w 163"/>
                <a:gd name="T51" fmla="*/ 84 h 148"/>
                <a:gd name="T52" fmla="*/ 4 w 163"/>
                <a:gd name="T53" fmla="*/ 90 h 148"/>
                <a:gd name="T54" fmla="*/ 22 w 163"/>
                <a:gd name="T55" fmla="*/ 126 h 148"/>
                <a:gd name="T56" fmla="*/ 66 w 163"/>
                <a:gd name="T57" fmla="*/ 99 h 148"/>
                <a:gd name="T58" fmla="*/ 22 w 163"/>
                <a:gd name="T59" fmla="*/ 126 h 148"/>
                <a:gd name="T60" fmla="*/ 126 w 163"/>
                <a:gd name="T61" fmla="*/ 63 h 148"/>
                <a:gd name="T62" fmla="*/ 130 w 163"/>
                <a:gd name="T63" fmla="*/ 71 h 148"/>
                <a:gd name="T64" fmla="*/ 134 w 163"/>
                <a:gd name="T65" fmla="*/ 78 h 148"/>
                <a:gd name="T66" fmla="*/ 140 w 163"/>
                <a:gd name="T67" fmla="*/ 86 h 148"/>
                <a:gd name="T68" fmla="*/ 143 w 163"/>
                <a:gd name="T69" fmla="*/ 92 h 148"/>
                <a:gd name="T70" fmla="*/ 145 w 163"/>
                <a:gd name="T71" fmla="*/ 97 h 148"/>
                <a:gd name="T72" fmla="*/ 147 w 163"/>
                <a:gd name="T73" fmla="*/ 103 h 148"/>
                <a:gd name="T74" fmla="*/ 147 w 163"/>
                <a:gd name="T75" fmla="*/ 111 h 148"/>
                <a:gd name="T76" fmla="*/ 145 w 163"/>
                <a:gd name="T77" fmla="*/ 116 h 148"/>
                <a:gd name="T78" fmla="*/ 140 w 163"/>
                <a:gd name="T79" fmla="*/ 120 h 148"/>
                <a:gd name="T80" fmla="*/ 132 w 163"/>
                <a:gd name="T81" fmla="*/ 120 h 148"/>
                <a:gd name="T82" fmla="*/ 124 w 163"/>
                <a:gd name="T83" fmla="*/ 118 h 148"/>
                <a:gd name="T84" fmla="*/ 118 w 163"/>
                <a:gd name="T85" fmla="*/ 116 h 148"/>
                <a:gd name="T86" fmla="*/ 120 w 163"/>
                <a:gd name="T87" fmla="*/ 135 h 148"/>
                <a:gd name="T88" fmla="*/ 128 w 163"/>
                <a:gd name="T89" fmla="*/ 137 h 148"/>
                <a:gd name="T90" fmla="*/ 136 w 163"/>
                <a:gd name="T91" fmla="*/ 137 h 148"/>
                <a:gd name="T92" fmla="*/ 145 w 163"/>
                <a:gd name="T93" fmla="*/ 137 h 148"/>
                <a:gd name="T94" fmla="*/ 151 w 163"/>
                <a:gd name="T95" fmla="*/ 135 h 148"/>
                <a:gd name="T96" fmla="*/ 155 w 163"/>
                <a:gd name="T97" fmla="*/ 129 h 148"/>
                <a:gd name="T98" fmla="*/ 159 w 163"/>
                <a:gd name="T99" fmla="*/ 124 h 148"/>
                <a:gd name="T100" fmla="*/ 163 w 163"/>
                <a:gd name="T101" fmla="*/ 118 h 148"/>
                <a:gd name="T102" fmla="*/ 163 w 163"/>
                <a:gd name="T103" fmla="*/ 111 h 148"/>
                <a:gd name="T104" fmla="*/ 163 w 163"/>
                <a:gd name="T105" fmla="*/ 103 h 148"/>
                <a:gd name="T106" fmla="*/ 161 w 163"/>
                <a:gd name="T107" fmla="*/ 95 h 148"/>
                <a:gd name="T108" fmla="*/ 159 w 163"/>
                <a:gd name="T109" fmla="*/ 90 h 148"/>
                <a:gd name="T110" fmla="*/ 157 w 163"/>
                <a:gd name="T111" fmla="*/ 82 h 148"/>
                <a:gd name="T112" fmla="*/ 153 w 163"/>
                <a:gd name="T113" fmla="*/ 76 h 148"/>
                <a:gd name="T114" fmla="*/ 149 w 163"/>
                <a:gd name="T115" fmla="*/ 71 h 148"/>
                <a:gd name="T116" fmla="*/ 145 w 163"/>
                <a:gd name="T117" fmla="*/ 65 h 148"/>
                <a:gd name="T118" fmla="*/ 145 w 163"/>
                <a:gd name="T119" fmla="*/ 57 h 148"/>
                <a:gd name="T120" fmla="*/ 95 w 163"/>
                <a:gd name="T121" fmla="*/ 4 h 148"/>
                <a:gd name="T122" fmla="*/ 111 w 163"/>
                <a:gd name="T123" fmla="*/ 21 h 148"/>
                <a:gd name="T124" fmla="*/ 140 w 163"/>
                <a:gd name="T125" fmla="*/ 19 h 14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63" h="148">
                  <a:moveTo>
                    <a:pt x="37" y="12"/>
                  </a:moveTo>
                  <a:lnTo>
                    <a:pt x="4" y="12"/>
                  </a:lnTo>
                  <a:lnTo>
                    <a:pt x="4" y="27"/>
                  </a:lnTo>
                  <a:lnTo>
                    <a:pt x="87" y="27"/>
                  </a:lnTo>
                  <a:lnTo>
                    <a:pt x="87" y="12"/>
                  </a:lnTo>
                  <a:lnTo>
                    <a:pt x="53" y="12"/>
                  </a:lnTo>
                  <a:lnTo>
                    <a:pt x="53" y="0"/>
                  </a:lnTo>
                  <a:lnTo>
                    <a:pt x="37" y="0"/>
                  </a:lnTo>
                  <a:lnTo>
                    <a:pt x="37" y="12"/>
                  </a:lnTo>
                  <a:close/>
                  <a:moveTo>
                    <a:pt x="10" y="33"/>
                  </a:moveTo>
                  <a:lnTo>
                    <a:pt x="10" y="35"/>
                  </a:lnTo>
                  <a:lnTo>
                    <a:pt x="12" y="35"/>
                  </a:lnTo>
                  <a:lnTo>
                    <a:pt x="12" y="37"/>
                  </a:lnTo>
                  <a:lnTo>
                    <a:pt x="12" y="38"/>
                  </a:lnTo>
                  <a:lnTo>
                    <a:pt x="12" y="40"/>
                  </a:lnTo>
                  <a:lnTo>
                    <a:pt x="14" y="40"/>
                  </a:lnTo>
                  <a:lnTo>
                    <a:pt x="14" y="42"/>
                  </a:lnTo>
                  <a:lnTo>
                    <a:pt x="14" y="44"/>
                  </a:lnTo>
                  <a:lnTo>
                    <a:pt x="14" y="46"/>
                  </a:lnTo>
                  <a:lnTo>
                    <a:pt x="16" y="48"/>
                  </a:lnTo>
                  <a:lnTo>
                    <a:pt x="16" y="50"/>
                  </a:lnTo>
                  <a:lnTo>
                    <a:pt x="16" y="52"/>
                  </a:lnTo>
                  <a:lnTo>
                    <a:pt x="18" y="54"/>
                  </a:lnTo>
                  <a:lnTo>
                    <a:pt x="18" y="55"/>
                  </a:lnTo>
                  <a:lnTo>
                    <a:pt x="18" y="57"/>
                  </a:lnTo>
                  <a:lnTo>
                    <a:pt x="18" y="59"/>
                  </a:lnTo>
                  <a:lnTo>
                    <a:pt x="35" y="55"/>
                  </a:lnTo>
                  <a:lnTo>
                    <a:pt x="35" y="54"/>
                  </a:lnTo>
                  <a:lnTo>
                    <a:pt x="35" y="52"/>
                  </a:lnTo>
                  <a:lnTo>
                    <a:pt x="33" y="50"/>
                  </a:lnTo>
                  <a:lnTo>
                    <a:pt x="33" y="48"/>
                  </a:lnTo>
                  <a:lnTo>
                    <a:pt x="33" y="46"/>
                  </a:lnTo>
                  <a:lnTo>
                    <a:pt x="33" y="44"/>
                  </a:lnTo>
                  <a:lnTo>
                    <a:pt x="31" y="44"/>
                  </a:lnTo>
                  <a:lnTo>
                    <a:pt x="31" y="42"/>
                  </a:lnTo>
                  <a:lnTo>
                    <a:pt x="31" y="40"/>
                  </a:lnTo>
                  <a:lnTo>
                    <a:pt x="31" y="38"/>
                  </a:lnTo>
                  <a:lnTo>
                    <a:pt x="29" y="38"/>
                  </a:lnTo>
                  <a:lnTo>
                    <a:pt x="29" y="37"/>
                  </a:lnTo>
                  <a:lnTo>
                    <a:pt x="29" y="35"/>
                  </a:lnTo>
                  <a:lnTo>
                    <a:pt x="29" y="33"/>
                  </a:lnTo>
                  <a:lnTo>
                    <a:pt x="27" y="33"/>
                  </a:lnTo>
                  <a:lnTo>
                    <a:pt x="27" y="31"/>
                  </a:lnTo>
                  <a:lnTo>
                    <a:pt x="27" y="29"/>
                  </a:lnTo>
                  <a:lnTo>
                    <a:pt x="10" y="33"/>
                  </a:lnTo>
                  <a:close/>
                  <a:moveTo>
                    <a:pt x="51" y="61"/>
                  </a:moveTo>
                  <a:lnTo>
                    <a:pt x="0" y="61"/>
                  </a:lnTo>
                  <a:lnTo>
                    <a:pt x="0" y="76"/>
                  </a:lnTo>
                  <a:lnTo>
                    <a:pt x="89" y="76"/>
                  </a:lnTo>
                  <a:lnTo>
                    <a:pt x="89" y="61"/>
                  </a:lnTo>
                  <a:lnTo>
                    <a:pt x="70" y="61"/>
                  </a:lnTo>
                  <a:lnTo>
                    <a:pt x="70" y="59"/>
                  </a:lnTo>
                  <a:lnTo>
                    <a:pt x="70" y="57"/>
                  </a:lnTo>
                  <a:lnTo>
                    <a:pt x="72" y="55"/>
                  </a:lnTo>
                  <a:lnTo>
                    <a:pt x="72" y="54"/>
                  </a:lnTo>
                  <a:lnTo>
                    <a:pt x="72" y="52"/>
                  </a:lnTo>
                  <a:lnTo>
                    <a:pt x="74" y="50"/>
                  </a:lnTo>
                  <a:lnTo>
                    <a:pt x="74" y="48"/>
                  </a:lnTo>
                  <a:lnTo>
                    <a:pt x="74" y="46"/>
                  </a:lnTo>
                  <a:lnTo>
                    <a:pt x="74" y="44"/>
                  </a:lnTo>
                  <a:lnTo>
                    <a:pt x="76" y="44"/>
                  </a:lnTo>
                  <a:lnTo>
                    <a:pt x="76" y="42"/>
                  </a:lnTo>
                  <a:lnTo>
                    <a:pt x="76" y="40"/>
                  </a:lnTo>
                  <a:lnTo>
                    <a:pt x="76" y="38"/>
                  </a:lnTo>
                  <a:lnTo>
                    <a:pt x="78" y="38"/>
                  </a:lnTo>
                  <a:lnTo>
                    <a:pt x="78" y="37"/>
                  </a:lnTo>
                  <a:lnTo>
                    <a:pt x="78" y="35"/>
                  </a:lnTo>
                  <a:lnTo>
                    <a:pt x="78" y="33"/>
                  </a:lnTo>
                  <a:lnTo>
                    <a:pt x="80" y="33"/>
                  </a:lnTo>
                  <a:lnTo>
                    <a:pt x="64" y="27"/>
                  </a:lnTo>
                  <a:lnTo>
                    <a:pt x="64" y="29"/>
                  </a:lnTo>
                  <a:lnTo>
                    <a:pt x="62" y="31"/>
                  </a:lnTo>
                  <a:lnTo>
                    <a:pt x="62" y="33"/>
                  </a:lnTo>
                  <a:lnTo>
                    <a:pt x="62" y="35"/>
                  </a:lnTo>
                  <a:lnTo>
                    <a:pt x="62" y="37"/>
                  </a:lnTo>
                  <a:lnTo>
                    <a:pt x="60" y="37"/>
                  </a:lnTo>
                  <a:lnTo>
                    <a:pt x="60" y="38"/>
                  </a:lnTo>
                  <a:lnTo>
                    <a:pt x="60" y="40"/>
                  </a:lnTo>
                  <a:lnTo>
                    <a:pt x="60" y="42"/>
                  </a:lnTo>
                  <a:lnTo>
                    <a:pt x="58" y="44"/>
                  </a:lnTo>
                  <a:lnTo>
                    <a:pt x="58" y="46"/>
                  </a:lnTo>
                  <a:lnTo>
                    <a:pt x="58" y="48"/>
                  </a:lnTo>
                  <a:lnTo>
                    <a:pt x="56" y="50"/>
                  </a:lnTo>
                  <a:lnTo>
                    <a:pt x="56" y="52"/>
                  </a:lnTo>
                  <a:lnTo>
                    <a:pt x="56" y="54"/>
                  </a:lnTo>
                  <a:lnTo>
                    <a:pt x="53" y="55"/>
                  </a:lnTo>
                  <a:lnTo>
                    <a:pt x="53" y="57"/>
                  </a:lnTo>
                  <a:lnTo>
                    <a:pt x="53" y="59"/>
                  </a:lnTo>
                  <a:lnTo>
                    <a:pt x="53" y="61"/>
                  </a:lnTo>
                  <a:lnTo>
                    <a:pt x="51" y="61"/>
                  </a:lnTo>
                  <a:close/>
                  <a:moveTo>
                    <a:pt x="22" y="141"/>
                  </a:moveTo>
                  <a:lnTo>
                    <a:pt x="68" y="141"/>
                  </a:lnTo>
                  <a:lnTo>
                    <a:pt x="68" y="148"/>
                  </a:lnTo>
                  <a:lnTo>
                    <a:pt x="87" y="148"/>
                  </a:lnTo>
                  <a:lnTo>
                    <a:pt x="87" y="90"/>
                  </a:lnTo>
                  <a:lnTo>
                    <a:pt x="87" y="88"/>
                  </a:lnTo>
                  <a:lnTo>
                    <a:pt x="87" y="86"/>
                  </a:lnTo>
                  <a:lnTo>
                    <a:pt x="85" y="86"/>
                  </a:lnTo>
                  <a:lnTo>
                    <a:pt x="85" y="84"/>
                  </a:lnTo>
                  <a:lnTo>
                    <a:pt x="82" y="84"/>
                  </a:lnTo>
                  <a:lnTo>
                    <a:pt x="80" y="84"/>
                  </a:lnTo>
                  <a:lnTo>
                    <a:pt x="10" y="84"/>
                  </a:lnTo>
                  <a:lnTo>
                    <a:pt x="8" y="84"/>
                  </a:lnTo>
                  <a:lnTo>
                    <a:pt x="6" y="84"/>
                  </a:lnTo>
                  <a:lnTo>
                    <a:pt x="6" y="86"/>
                  </a:lnTo>
                  <a:lnTo>
                    <a:pt x="4" y="86"/>
                  </a:lnTo>
                  <a:lnTo>
                    <a:pt x="4" y="88"/>
                  </a:lnTo>
                  <a:lnTo>
                    <a:pt x="4" y="90"/>
                  </a:lnTo>
                  <a:lnTo>
                    <a:pt x="4" y="148"/>
                  </a:lnTo>
                  <a:lnTo>
                    <a:pt x="22" y="148"/>
                  </a:lnTo>
                  <a:lnTo>
                    <a:pt x="22" y="141"/>
                  </a:lnTo>
                  <a:close/>
                  <a:moveTo>
                    <a:pt x="22" y="126"/>
                  </a:moveTo>
                  <a:lnTo>
                    <a:pt x="22" y="101"/>
                  </a:lnTo>
                  <a:lnTo>
                    <a:pt x="22" y="99"/>
                  </a:lnTo>
                  <a:lnTo>
                    <a:pt x="24" y="99"/>
                  </a:lnTo>
                  <a:lnTo>
                    <a:pt x="66" y="99"/>
                  </a:lnTo>
                  <a:lnTo>
                    <a:pt x="68" y="99"/>
                  </a:lnTo>
                  <a:lnTo>
                    <a:pt x="68" y="101"/>
                  </a:lnTo>
                  <a:lnTo>
                    <a:pt x="68" y="126"/>
                  </a:lnTo>
                  <a:lnTo>
                    <a:pt x="22" y="126"/>
                  </a:lnTo>
                  <a:close/>
                  <a:moveTo>
                    <a:pt x="140" y="19"/>
                  </a:moveTo>
                  <a:lnTo>
                    <a:pt x="126" y="59"/>
                  </a:lnTo>
                  <a:lnTo>
                    <a:pt x="126" y="61"/>
                  </a:lnTo>
                  <a:lnTo>
                    <a:pt x="126" y="63"/>
                  </a:lnTo>
                  <a:lnTo>
                    <a:pt x="126" y="65"/>
                  </a:lnTo>
                  <a:lnTo>
                    <a:pt x="126" y="67"/>
                  </a:lnTo>
                  <a:lnTo>
                    <a:pt x="128" y="69"/>
                  </a:lnTo>
                  <a:lnTo>
                    <a:pt x="130" y="71"/>
                  </a:lnTo>
                  <a:lnTo>
                    <a:pt x="130" y="73"/>
                  </a:lnTo>
                  <a:lnTo>
                    <a:pt x="132" y="74"/>
                  </a:lnTo>
                  <a:lnTo>
                    <a:pt x="134" y="76"/>
                  </a:lnTo>
                  <a:lnTo>
                    <a:pt x="134" y="78"/>
                  </a:lnTo>
                  <a:lnTo>
                    <a:pt x="136" y="80"/>
                  </a:lnTo>
                  <a:lnTo>
                    <a:pt x="138" y="82"/>
                  </a:lnTo>
                  <a:lnTo>
                    <a:pt x="138" y="84"/>
                  </a:lnTo>
                  <a:lnTo>
                    <a:pt x="140" y="86"/>
                  </a:lnTo>
                  <a:lnTo>
                    <a:pt x="140" y="88"/>
                  </a:lnTo>
                  <a:lnTo>
                    <a:pt x="140" y="90"/>
                  </a:lnTo>
                  <a:lnTo>
                    <a:pt x="143" y="90"/>
                  </a:lnTo>
                  <a:lnTo>
                    <a:pt x="143" y="92"/>
                  </a:lnTo>
                  <a:lnTo>
                    <a:pt x="143" y="93"/>
                  </a:lnTo>
                  <a:lnTo>
                    <a:pt x="145" y="93"/>
                  </a:lnTo>
                  <a:lnTo>
                    <a:pt x="145" y="95"/>
                  </a:lnTo>
                  <a:lnTo>
                    <a:pt x="145" y="97"/>
                  </a:lnTo>
                  <a:lnTo>
                    <a:pt x="145" y="99"/>
                  </a:lnTo>
                  <a:lnTo>
                    <a:pt x="147" y="99"/>
                  </a:lnTo>
                  <a:lnTo>
                    <a:pt x="147" y="101"/>
                  </a:lnTo>
                  <a:lnTo>
                    <a:pt x="147" y="103"/>
                  </a:lnTo>
                  <a:lnTo>
                    <a:pt x="147" y="105"/>
                  </a:lnTo>
                  <a:lnTo>
                    <a:pt x="147" y="107"/>
                  </a:lnTo>
                  <a:lnTo>
                    <a:pt x="147" y="109"/>
                  </a:lnTo>
                  <a:lnTo>
                    <a:pt x="147" y="111"/>
                  </a:lnTo>
                  <a:lnTo>
                    <a:pt x="147" y="112"/>
                  </a:lnTo>
                  <a:lnTo>
                    <a:pt x="147" y="114"/>
                  </a:lnTo>
                  <a:lnTo>
                    <a:pt x="145" y="114"/>
                  </a:lnTo>
                  <a:lnTo>
                    <a:pt x="145" y="116"/>
                  </a:lnTo>
                  <a:lnTo>
                    <a:pt x="145" y="118"/>
                  </a:lnTo>
                  <a:lnTo>
                    <a:pt x="143" y="118"/>
                  </a:lnTo>
                  <a:lnTo>
                    <a:pt x="143" y="120"/>
                  </a:lnTo>
                  <a:lnTo>
                    <a:pt x="140" y="120"/>
                  </a:lnTo>
                  <a:lnTo>
                    <a:pt x="138" y="120"/>
                  </a:lnTo>
                  <a:lnTo>
                    <a:pt x="136" y="120"/>
                  </a:lnTo>
                  <a:lnTo>
                    <a:pt x="134" y="120"/>
                  </a:lnTo>
                  <a:lnTo>
                    <a:pt x="132" y="120"/>
                  </a:lnTo>
                  <a:lnTo>
                    <a:pt x="130" y="120"/>
                  </a:lnTo>
                  <a:lnTo>
                    <a:pt x="128" y="120"/>
                  </a:lnTo>
                  <a:lnTo>
                    <a:pt x="126" y="118"/>
                  </a:lnTo>
                  <a:lnTo>
                    <a:pt x="124" y="118"/>
                  </a:lnTo>
                  <a:lnTo>
                    <a:pt x="122" y="118"/>
                  </a:lnTo>
                  <a:lnTo>
                    <a:pt x="122" y="116"/>
                  </a:lnTo>
                  <a:lnTo>
                    <a:pt x="120" y="116"/>
                  </a:lnTo>
                  <a:lnTo>
                    <a:pt x="118" y="116"/>
                  </a:lnTo>
                  <a:lnTo>
                    <a:pt x="118" y="114"/>
                  </a:lnTo>
                  <a:lnTo>
                    <a:pt x="116" y="133"/>
                  </a:lnTo>
                  <a:lnTo>
                    <a:pt x="118" y="133"/>
                  </a:lnTo>
                  <a:lnTo>
                    <a:pt x="120" y="135"/>
                  </a:lnTo>
                  <a:lnTo>
                    <a:pt x="122" y="135"/>
                  </a:lnTo>
                  <a:lnTo>
                    <a:pt x="124" y="135"/>
                  </a:lnTo>
                  <a:lnTo>
                    <a:pt x="126" y="135"/>
                  </a:lnTo>
                  <a:lnTo>
                    <a:pt x="128" y="137"/>
                  </a:lnTo>
                  <a:lnTo>
                    <a:pt x="130" y="137"/>
                  </a:lnTo>
                  <a:lnTo>
                    <a:pt x="132" y="137"/>
                  </a:lnTo>
                  <a:lnTo>
                    <a:pt x="134" y="137"/>
                  </a:lnTo>
                  <a:lnTo>
                    <a:pt x="136" y="137"/>
                  </a:lnTo>
                  <a:lnTo>
                    <a:pt x="138" y="137"/>
                  </a:lnTo>
                  <a:lnTo>
                    <a:pt x="140" y="137"/>
                  </a:lnTo>
                  <a:lnTo>
                    <a:pt x="143" y="137"/>
                  </a:lnTo>
                  <a:lnTo>
                    <a:pt x="145" y="137"/>
                  </a:lnTo>
                  <a:lnTo>
                    <a:pt x="147" y="137"/>
                  </a:lnTo>
                  <a:lnTo>
                    <a:pt x="147" y="135"/>
                  </a:lnTo>
                  <a:lnTo>
                    <a:pt x="149" y="135"/>
                  </a:lnTo>
                  <a:lnTo>
                    <a:pt x="151" y="135"/>
                  </a:lnTo>
                  <a:lnTo>
                    <a:pt x="151" y="133"/>
                  </a:lnTo>
                  <a:lnTo>
                    <a:pt x="153" y="133"/>
                  </a:lnTo>
                  <a:lnTo>
                    <a:pt x="155" y="131"/>
                  </a:lnTo>
                  <a:lnTo>
                    <a:pt x="155" y="129"/>
                  </a:lnTo>
                  <a:lnTo>
                    <a:pt x="157" y="129"/>
                  </a:lnTo>
                  <a:lnTo>
                    <a:pt x="157" y="128"/>
                  </a:lnTo>
                  <a:lnTo>
                    <a:pt x="159" y="126"/>
                  </a:lnTo>
                  <a:lnTo>
                    <a:pt x="159" y="124"/>
                  </a:lnTo>
                  <a:lnTo>
                    <a:pt x="161" y="124"/>
                  </a:lnTo>
                  <a:lnTo>
                    <a:pt x="161" y="122"/>
                  </a:lnTo>
                  <a:lnTo>
                    <a:pt x="161" y="120"/>
                  </a:lnTo>
                  <a:lnTo>
                    <a:pt x="163" y="118"/>
                  </a:lnTo>
                  <a:lnTo>
                    <a:pt x="163" y="116"/>
                  </a:lnTo>
                  <a:lnTo>
                    <a:pt x="163" y="114"/>
                  </a:lnTo>
                  <a:lnTo>
                    <a:pt x="163" y="112"/>
                  </a:lnTo>
                  <a:lnTo>
                    <a:pt x="163" y="111"/>
                  </a:lnTo>
                  <a:lnTo>
                    <a:pt x="163" y="109"/>
                  </a:lnTo>
                  <a:lnTo>
                    <a:pt x="163" y="107"/>
                  </a:lnTo>
                  <a:lnTo>
                    <a:pt x="163" y="105"/>
                  </a:lnTo>
                  <a:lnTo>
                    <a:pt x="163" y="103"/>
                  </a:lnTo>
                  <a:lnTo>
                    <a:pt x="163" y="101"/>
                  </a:lnTo>
                  <a:lnTo>
                    <a:pt x="163" y="99"/>
                  </a:lnTo>
                  <a:lnTo>
                    <a:pt x="163" y="97"/>
                  </a:lnTo>
                  <a:lnTo>
                    <a:pt x="161" y="95"/>
                  </a:lnTo>
                  <a:lnTo>
                    <a:pt x="161" y="93"/>
                  </a:lnTo>
                  <a:lnTo>
                    <a:pt x="161" y="92"/>
                  </a:lnTo>
                  <a:lnTo>
                    <a:pt x="161" y="90"/>
                  </a:lnTo>
                  <a:lnTo>
                    <a:pt x="159" y="90"/>
                  </a:lnTo>
                  <a:lnTo>
                    <a:pt x="159" y="88"/>
                  </a:lnTo>
                  <a:lnTo>
                    <a:pt x="159" y="86"/>
                  </a:lnTo>
                  <a:lnTo>
                    <a:pt x="157" y="84"/>
                  </a:lnTo>
                  <a:lnTo>
                    <a:pt x="157" y="82"/>
                  </a:lnTo>
                  <a:lnTo>
                    <a:pt x="157" y="80"/>
                  </a:lnTo>
                  <a:lnTo>
                    <a:pt x="155" y="80"/>
                  </a:lnTo>
                  <a:lnTo>
                    <a:pt x="155" y="78"/>
                  </a:lnTo>
                  <a:lnTo>
                    <a:pt x="153" y="76"/>
                  </a:lnTo>
                  <a:lnTo>
                    <a:pt x="153" y="74"/>
                  </a:lnTo>
                  <a:lnTo>
                    <a:pt x="151" y="74"/>
                  </a:lnTo>
                  <a:lnTo>
                    <a:pt x="151" y="73"/>
                  </a:lnTo>
                  <a:lnTo>
                    <a:pt x="149" y="71"/>
                  </a:lnTo>
                  <a:lnTo>
                    <a:pt x="149" y="69"/>
                  </a:lnTo>
                  <a:lnTo>
                    <a:pt x="147" y="69"/>
                  </a:lnTo>
                  <a:lnTo>
                    <a:pt x="147" y="67"/>
                  </a:lnTo>
                  <a:lnTo>
                    <a:pt x="145" y="65"/>
                  </a:lnTo>
                  <a:lnTo>
                    <a:pt x="145" y="63"/>
                  </a:lnTo>
                  <a:lnTo>
                    <a:pt x="145" y="61"/>
                  </a:lnTo>
                  <a:lnTo>
                    <a:pt x="145" y="59"/>
                  </a:lnTo>
                  <a:lnTo>
                    <a:pt x="145" y="57"/>
                  </a:lnTo>
                  <a:lnTo>
                    <a:pt x="161" y="12"/>
                  </a:lnTo>
                  <a:lnTo>
                    <a:pt x="149" y="4"/>
                  </a:lnTo>
                  <a:lnTo>
                    <a:pt x="97" y="4"/>
                  </a:lnTo>
                  <a:lnTo>
                    <a:pt x="95" y="4"/>
                  </a:lnTo>
                  <a:lnTo>
                    <a:pt x="93" y="6"/>
                  </a:lnTo>
                  <a:lnTo>
                    <a:pt x="93" y="148"/>
                  </a:lnTo>
                  <a:lnTo>
                    <a:pt x="111" y="148"/>
                  </a:lnTo>
                  <a:lnTo>
                    <a:pt x="111" y="21"/>
                  </a:lnTo>
                  <a:lnTo>
                    <a:pt x="114" y="21"/>
                  </a:lnTo>
                  <a:lnTo>
                    <a:pt x="114" y="19"/>
                  </a:lnTo>
                  <a:lnTo>
                    <a:pt x="116" y="19"/>
                  </a:lnTo>
                  <a:lnTo>
                    <a:pt x="140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1600">
                <a:solidFill>
                  <a:prstClr val="black"/>
                </a:solidFill>
                <a:latin typeface="Times New Roman" panose="02020603050405020304" pitchFamily="18" charset="0"/>
                <a:ea typeface="華康隸書體" charset="-120"/>
              </a:endParaRPr>
            </a:p>
          </p:txBody>
        </p:sp>
        <p:pic>
          <p:nvPicPr>
            <p:cNvPr id="15" name="Picture 23" descr="MOEA_logo3"/>
            <p:cNvPicPr>
              <a:picLocks noChangeAspect="1" noChangeArrowheads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154"/>
              <a:ext cx="432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13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609600" y="1314450"/>
            <a:ext cx="7924800" cy="1828800"/>
          </a:xfrm>
        </p:spPr>
        <p:txBody>
          <a:bodyPr lIns="91440" tIns="45720" rIns="91440" bIns="45720"/>
          <a:lstStyle>
            <a:lvl1pPr>
              <a:defRPr sz="4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1617665" y="4124582"/>
            <a:ext cx="5908675" cy="140335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zh-TW" altLang="en-US" dirty="0"/>
              <a:t>按一下以編輯母片副標題樣式</a:t>
            </a:r>
          </a:p>
        </p:txBody>
      </p:sp>
      <p:pic>
        <p:nvPicPr>
          <p:cNvPr id="2" name="圖片 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7946" y="5609183"/>
            <a:ext cx="1224136" cy="853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48519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63618-3224-4484-B621-D405A3880709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2023/10/5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prstClr val="black"/>
                </a:solidFill>
              </a:rPr>
              <a:t> </a:t>
            </a:r>
            <a:fld id="{E49FB89F-49F3-4BB8-BF97-E4CC67ADE481}" type="slidenum">
              <a:rPr lang="en-US" altLang="zh-TW" b="1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115008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0540" y="76200"/>
            <a:ext cx="2051050" cy="60198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76200"/>
            <a:ext cx="6002338" cy="60198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2FB86-A885-47D0-B4C9-21EAD65D5659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2023/10/5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prstClr val="black"/>
                </a:solidFill>
              </a:rPr>
              <a:t> </a:t>
            </a:r>
            <a:fld id="{D0F84915-3B2F-4A7E-B4F3-F20031034F25}" type="slidenum">
              <a:rPr lang="en-US" altLang="zh-TW" b="1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247539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27115" y="76200"/>
            <a:ext cx="7864475" cy="83185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85800" y="1223963"/>
            <a:ext cx="4025900" cy="48720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64100" y="1223963"/>
            <a:ext cx="4027488" cy="48720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A330F7-9117-4B77-9113-8D13EF9B949A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2023/10/5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prstClr val="black"/>
                </a:solidFill>
              </a:rPr>
              <a:t> </a:t>
            </a:r>
            <a:fld id="{ABA01971-E23E-42D6-A60D-4C5625D70F76}" type="slidenum">
              <a:rPr lang="en-US" altLang="zh-TW" b="1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946915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269E2-7EE9-468D-8FCD-CD86372736AD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2023/10/5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prstClr val="black"/>
                </a:solidFill>
              </a:rPr>
              <a:t> </a:t>
            </a:r>
            <a:fld id="{31CB5F36-9976-4ADA-991D-41FF0EF969CC}" type="slidenum">
              <a:rPr lang="en-US" altLang="zh-TW" b="1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672110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51A57-A765-41BC-BC6E-E364F75E6068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2023/10/5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prstClr val="black"/>
                </a:solidFill>
              </a:rPr>
              <a:t> </a:t>
            </a:r>
            <a:fld id="{1B1146F3-43EF-4E5D-816F-578D24817C8A}" type="slidenum">
              <a:rPr lang="en-US" altLang="zh-TW" b="1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849355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223963"/>
            <a:ext cx="4025900" cy="4872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64100" y="1223963"/>
            <a:ext cx="4027488" cy="4872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2E43E-0FF9-45C7-B5E4-56A110ED3FDF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2023/10/5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prstClr val="black"/>
                </a:solidFill>
              </a:rPr>
              <a:t> </a:t>
            </a:r>
            <a:fld id="{5D233F6D-65E8-4142-8D1B-1DC4A4D872ED}" type="slidenum">
              <a:rPr lang="en-US" altLang="zh-TW" b="1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872137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78E0C-4717-4972-A1B3-912BFA974D6E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2023/10/5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prstClr val="black"/>
                </a:solidFill>
              </a:rPr>
              <a:t> </a:t>
            </a:r>
            <a:fld id="{D600113E-7223-4380-80EC-5205F661CA7B}" type="slidenum">
              <a:rPr lang="en-US" altLang="zh-TW" b="1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027433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E56BB-293B-44A9-9610-7BF4A49FA966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2023/10/5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prstClr val="black"/>
                </a:solidFill>
              </a:rPr>
              <a:t> </a:t>
            </a:r>
            <a:fld id="{CC982FF4-071F-40AF-A49D-0780379215B7}" type="slidenum">
              <a:rPr lang="en-US" altLang="zh-TW" b="1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62359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70058-0A38-4405-8547-20A0063EF8A7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2023/10/5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prstClr val="black"/>
                </a:solidFill>
              </a:rPr>
              <a:t> </a:t>
            </a:r>
            <a:fld id="{354BEFCB-66BC-46BA-85B5-7B47B07355DD}" type="slidenum">
              <a:rPr lang="en-US" altLang="zh-TW" b="1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186830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1F7BD-7878-42A6-8610-8F00FF6FFF17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2023/10/5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prstClr val="black"/>
                </a:solidFill>
              </a:rPr>
              <a:t> </a:t>
            </a:r>
            <a:fld id="{E1789107-B36B-44E9-942D-206F28FD69E6}" type="slidenum">
              <a:rPr lang="en-US" altLang="zh-TW" b="1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587611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36542-4F46-4E07-9369-7098B8D4B51A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2023/10/5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prstClr val="black"/>
                </a:solidFill>
              </a:rPr>
              <a:t> </a:t>
            </a:r>
            <a:fld id="{FF130D96-2887-46E1-A8F0-6F2A773E534F}" type="slidenum">
              <a:rPr lang="en-US" altLang="zh-TW" b="1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817627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27115" y="76200"/>
            <a:ext cx="78644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223963"/>
            <a:ext cx="8205788" cy="487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第二階層</a:t>
            </a:r>
          </a:p>
          <a:p>
            <a:pPr lvl="2"/>
            <a:r>
              <a:rPr lang="zh-TW" altLang="en-US" dirty="0"/>
              <a:t>第三階層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新細明體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1AD3F1-279C-470A-96FA-C0BD6BAF1069}" type="datetime1">
              <a:rPr kumimoji="1" lang="zh-TW" altLang="en-US" smtClean="0">
                <a:solidFill>
                  <a:prstClr val="black"/>
                </a:solidFill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2023/10/5</a:t>
            </a:fld>
            <a:endParaRPr kumimoji="1" lang="en-US" altLang="zh-TW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a typeface="新細明體" panose="02020500000000000000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59613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>
                <a:solidFill>
                  <a:prstClr val="black"/>
                </a:solidFill>
              </a:rPr>
              <a:t> </a:t>
            </a:r>
            <a:fld id="{A55D4852-FCED-4567-861D-E1758851CF1B}" type="slidenum">
              <a:rPr kumimoji="1" lang="en-US" altLang="zh-TW" b="1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 b="1">
              <a:solidFill>
                <a:prstClr val="black"/>
              </a:solidFill>
            </a:endParaRP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1003302" y="311151"/>
            <a:ext cx="1847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defTabSz="7620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1pPr>
            <a:lvl2pPr marL="742950" indent="-285750" defTabSz="7620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2pPr>
            <a:lvl3pPr marL="1143000" indent="-228600" defTabSz="7620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3pPr>
            <a:lvl4pPr marL="1600200" indent="-228600" defTabSz="7620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4pPr>
            <a:lvl5pPr marL="2057400" indent="-228600" defTabSz="7620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TW" altLang="zh-TW" sz="1400">
              <a:solidFill>
                <a:prstClr val="black"/>
              </a:solidFill>
            </a:endParaRPr>
          </a:p>
        </p:txBody>
      </p:sp>
      <p:grpSp>
        <p:nvGrpSpPr>
          <p:cNvPr id="1034" name="Group 12"/>
          <p:cNvGrpSpPr>
            <a:grpSpLocks/>
          </p:cNvGrpSpPr>
          <p:nvPr/>
        </p:nvGrpSpPr>
        <p:grpSpPr bwMode="auto">
          <a:xfrm>
            <a:off x="265115" y="946150"/>
            <a:ext cx="8626475" cy="71438"/>
            <a:chOff x="611" y="384"/>
            <a:chExt cx="4450" cy="106"/>
          </a:xfrm>
        </p:grpSpPr>
        <p:sp>
          <p:nvSpPr>
            <p:cNvPr id="1035" name="Rectangle 13"/>
            <p:cNvSpPr>
              <a:spLocks noChangeArrowheads="1"/>
            </p:cNvSpPr>
            <p:nvPr userDrawn="1"/>
          </p:nvSpPr>
          <p:spPr bwMode="auto">
            <a:xfrm>
              <a:off x="611" y="384"/>
              <a:ext cx="2197" cy="10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80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TW" altLang="en-US">
                <a:solidFill>
                  <a:prstClr val="black"/>
                </a:solidFill>
              </a:endParaRPr>
            </a:p>
          </p:txBody>
        </p:sp>
        <p:sp>
          <p:nvSpPr>
            <p:cNvPr id="1036" name="Rectangle 14"/>
            <p:cNvSpPr>
              <a:spLocks noChangeArrowheads="1"/>
            </p:cNvSpPr>
            <p:nvPr userDrawn="1"/>
          </p:nvSpPr>
          <p:spPr bwMode="auto">
            <a:xfrm>
              <a:off x="2808" y="384"/>
              <a:ext cx="2253" cy="106"/>
            </a:xfrm>
            <a:prstGeom prst="rect">
              <a:avLst/>
            </a:prstGeom>
            <a:gradFill rotWithShape="0">
              <a:gsLst>
                <a:gs pos="0">
                  <a:srgbClr val="314659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TW" altLang="en-US">
                <a:solidFill>
                  <a:prstClr val="black"/>
                </a:solidFill>
              </a:endParaRPr>
            </a:p>
          </p:txBody>
        </p:sp>
      </p:grpSp>
      <p:pic>
        <p:nvPicPr>
          <p:cNvPr id="2" name="圖片 1">
            <a:extLst>
              <a:ext uri="{FF2B5EF4-FFF2-40B4-BE49-F238E27FC236}">
                <a16:creationId xmlns:a16="http://schemas.microsoft.com/office/drawing/2014/main" id="{D8F7DE7F-100D-4D32-BB96-94D9BBC7CA4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45839" y="197895"/>
            <a:ext cx="2084387" cy="645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860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ransition>
    <p:fade thruBlk="1"/>
  </p:transition>
  <p:hf hdr="0" ft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微軟正黑體" panose="020B0604030504040204" pitchFamily="34" charset="-120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5pPr>
      <a:lvl6pPr marL="457200" algn="ctr" defTabSz="762000" rtl="0" fontAlgn="base">
        <a:spcBef>
          <a:spcPct val="0"/>
        </a:spcBef>
        <a:spcAft>
          <a:spcPct val="0"/>
        </a:spcAft>
        <a:defRPr kumimoji="1" sz="4000" b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6pPr>
      <a:lvl7pPr marL="914400" algn="ctr" defTabSz="762000" rtl="0" fontAlgn="base">
        <a:spcBef>
          <a:spcPct val="0"/>
        </a:spcBef>
        <a:spcAft>
          <a:spcPct val="0"/>
        </a:spcAft>
        <a:defRPr kumimoji="1" sz="4000" b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7pPr>
      <a:lvl8pPr marL="1371600" algn="ctr" defTabSz="762000" rtl="0" fontAlgn="base">
        <a:spcBef>
          <a:spcPct val="0"/>
        </a:spcBef>
        <a:spcAft>
          <a:spcPct val="0"/>
        </a:spcAft>
        <a:defRPr kumimoji="1" sz="4000" b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8pPr>
      <a:lvl9pPr marL="1828800" algn="ctr" defTabSz="762000" rtl="0" fontAlgn="base">
        <a:spcBef>
          <a:spcPct val="0"/>
        </a:spcBef>
        <a:spcAft>
          <a:spcPct val="0"/>
        </a:spcAft>
        <a:defRPr kumimoji="1" sz="4000" b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" panose="05000000000000000000" pitchFamily="2" charset="2"/>
        <a:buChar char="q"/>
        <a:defRPr kumimoji="1" sz="3200" b="1">
          <a:solidFill>
            <a:srgbClr val="0000CC"/>
          </a:solidFill>
          <a:latin typeface="+mn-lt"/>
          <a:ea typeface="微軟正黑體" panose="020B0604030504040204" pitchFamily="34" charset="-120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–"/>
        <a:defRPr kumimoji="1" sz="2800" b="1">
          <a:solidFill>
            <a:srgbClr val="0000CC"/>
          </a:solidFill>
          <a:latin typeface="+mn-lt"/>
          <a:ea typeface="微軟正黑體" panose="020B0604030504040204" pitchFamily="34" charset="-120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kumimoji="1" sz="2400" b="1">
          <a:solidFill>
            <a:srgbClr val="0000CC"/>
          </a:solidFill>
          <a:latin typeface="+mn-lt"/>
          <a:ea typeface="微軟正黑體" panose="020B0604030504040204" pitchFamily="34" charset="-120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defRPr kumimoji="1" sz="2000">
          <a:solidFill>
            <a:schemeClr val="tx1"/>
          </a:solidFill>
          <a:latin typeface="+mj-lt"/>
          <a:ea typeface="新細明體" charset="-120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j-lt"/>
          <a:ea typeface="新細明體" charset="-120"/>
        </a:defRPr>
      </a:lvl5pPr>
      <a:lvl6pPr marL="2514600" indent="-228600" algn="l" defTabSz="762000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j-lt"/>
          <a:ea typeface="新細明體" charset="-120"/>
        </a:defRPr>
      </a:lvl6pPr>
      <a:lvl7pPr marL="2971800" indent="-228600" algn="l" defTabSz="762000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j-lt"/>
          <a:ea typeface="新細明體" charset="-120"/>
        </a:defRPr>
      </a:lvl7pPr>
      <a:lvl8pPr marL="3429000" indent="-228600" algn="l" defTabSz="762000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j-lt"/>
          <a:ea typeface="新細明體" charset="-120"/>
        </a:defRPr>
      </a:lvl8pPr>
      <a:lvl9pPr marL="3886200" indent="-228600" algn="l" defTabSz="762000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j-lt"/>
          <a:ea typeface="新細明體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157314" y="1484784"/>
            <a:ext cx="2712092" cy="5274010"/>
          </a:xfrm>
          <a:prstGeom prst="roundRect">
            <a:avLst>
              <a:gd name="adj" fmla="val 6011"/>
            </a:avLst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iŝḻîḑè">
            <a:extLst>
              <a:ext uri="{FF2B5EF4-FFF2-40B4-BE49-F238E27FC236}">
                <a16:creationId xmlns:a16="http://schemas.microsoft.com/office/drawing/2014/main" id="{7C5964EE-31CA-47DA-A99C-4CFD66C6E5E0}"/>
              </a:ext>
            </a:extLst>
          </p:cNvPr>
          <p:cNvSpPr/>
          <p:nvPr/>
        </p:nvSpPr>
        <p:spPr>
          <a:xfrm>
            <a:off x="1110110" y="1124746"/>
            <a:ext cx="1759296" cy="430887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/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緣起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問題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瓶頸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íś1ïďé">
            <a:extLst>
              <a:ext uri="{FF2B5EF4-FFF2-40B4-BE49-F238E27FC236}">
                <a16:creationId xmlns:a16="http://schemas.microsoft.com/office/drawing/2014/main" id="{3A577178-ABE9-4D9B-9E04-1551EA3CC503}"/>
              </a:ext>
            </a:extLst>
          </p:cNvPr>
          <p:cNvSpPr/>
          <p:nvPr/>
        </p:nvSpPr>
        <p:spPr>
          <a:xfrm>
            <a:off x="158806" y="1124747"/>
            <a:ext cx="1282239" cy="430886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開發動機</a:t>
            </a:r>
            <a:endParaRPr lang="en-US" altLang="zh-CN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圓角矩形 6"/>
          <p:cNvSpPr/>
          <p:nvPr/>
        </p:nvSpPr>
        <p:spPr>
          <a:xfrm>
            <a:off x="2959620" y="1484784"/>
            <a:ext cx="3028651" cy="5274010"/>
          </a:xfrm>
          <a:prstGeom prst="roundRect">
            <a:avLst>
              <a:gd name="adj" fmla="val 5043"/>
            </a:avLst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iŝḻîḑè">
            <a:extLst>
              <a:ext uri="{FF2B5EF4-FFF2-40B4-BE49-F238E27FC236}">
                <a16:creationId xmlns:a16="http://schemas.microsoft.com/office/drawing/2014/main" id="{7C5964EE-31CA-47DA-A99C-4CFD66C6E5E0}"/>
              </a:ext>
            </a:extLst>
          </p:cNvPr>
          <p:cNvSpPr/>
          <p:nvPr/>
        </p:nvSpPr>
        <p:spPr>
          <a:xfrm>
            <a:off x="3919813" y="1124744"/>
            <a:ext cx="2075303" cy="430887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/>
            <a:r>
              <a:rPr lang="zh-TW" altLang="en-US" sz="1400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關鍵技術</a:t>
            </a:r>
            <a:r>
              <a:rPr lang="en-US" altLang="zh-TW" sz="1400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400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創新突破</a:t>
            </a:r>
            <a:endParaRPr lang="en-US" altLang="zh-TW" sz="1400" b="1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íś1ïďé">
            <a:extLst>
              <a:ext uri="{FF2B5EF4-FFF2-40B4-BE49-F238E27FC236}">
                <a16:creationId xmlns:a16="http://schemas.microsoft.com/office/drawing/2014/main" id="{3A577178-ABE9-4D9B-9E04-1551EA3CC503}"/>
              </a:ext>
            </a:extLst>
          </p:cNvPr>
          <p:cNvSpPr/>
          <p:nvPr/>
        </p:nvSpPr>
        <p:spPr>
          <a:xfrm>
            <a:off x="2961113" y="1124745"/>
            <a:ext cx="1282239" cy="430886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創新重點</a:t>
            </a:r>
            <a:endParaRPr lang="en-US" altLang="zh-CN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6085330" y="4861486"/>
            <a:ext cx="2881688" cy="1897308"/>
          </a:xfrm>
          <a:prstGeom prst="roundRect">
            <a:avLst>
              <a:gd name="adj" fmla="val 9490"/>
            </a:avLst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iŝḻîḑè">
            <a:extLst>
              <a:ext uri="{FF2B5EF4-FFF2-40B4-BE49-F238E27FC236}">
                <a16:creationId xmlns:a16="http://schemas.microsoft.com/office/drawing/2014/main" id="{7C5964EE-31CA-47DA-A99C-4CFD66C6E5E0}"/>
              </a:ext>
            </a:extLst>
          </p:cNvPr>
          <p:cNvSpPr/>
          <p:nvPr/>
        </p:nvSpPr>
        <p:spPr>
          <a:xfrm>
            <a:off x="6999606" y="4509120"/>
            <a:ext cx="1967412" cy="430887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/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結案當年目標效益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íś1ïďé">
            <a:extLst>
              <a:ext uri="{FF2B5EF4-FFF2-40B4-BE49-F238E27FC236}">
                <a16:creationId xmlns:a16="http://schemas.microsoft.com/office/drawing/2014/main" id="{3A577178-ABE9-4D9B-9E04-1551EA3CC503}"/>
              </a:ext>
            </a:extLst>
          </p:cNvPr>
          <p:cNvSpPr/>
          <p:nvPr/>
        </p:nvSpPr>
        <p:spPr>
          <a:xfrm>
            <a:off x="6039437" y="4514138"/>
            <a:ext cx="1279107" cy="430886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亮點成效</a:t>
            </a:r>
            <a:endParaRPr lang="en-US" altLang="zh-CN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圓角矩形 13"/>
          <p:cNvSpPr/>
          <p:nvPr/>
        </p:nvSpPr>
        <p:spPr>
          <a:xfrm>
            <a:off x="6085330" y="2929589"/>
            <a:ext cx="2881688" cy="1545708"/>
          </a:xfrm>
          <a:prstGeom prst="roundRect">
            <a:avLst>
              <a:gd name="adj" fmla="val 9490"/>
            </a:avLst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iŝḻîḑè">
            <a:extLst>
              <a:ext uri="{FF2B5EF4-FFF2-40B4-BE49-F238E27FC236}">
                <a16:creationId xmlns:a16="http://schemas.microsoft.com/office/drawing/2014/main" id="{7C5964EE-31CA-47DA-A99C-4CFD66C6E5E0}"/>
              </a:ext>
            </a:extLst>
          </p:cNvPr>
          <p:cNvSpPr/>
          <p:nvPr/>
        </p:nvSpPr>
        <p:spPr>
          <a:xfrm>
            <a:off x="6999605" y="2564904"/>
            <a:ext cx="1967413" cy="430887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/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簡述產品樣貌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íś1ïďé">
            <a:extLst>
              <a:ext uri="{FF2B5EF4-FFF2-40B4-BE49-F238E27FC236}">
                <a16:creationId xmlns:a16="http://schemas.microsoft.com/office/drawing/2014/main" id="{3A577178-ABE9-4D9B-9E04-1551EA3CC503}"/>
              </a:ext>
            </a:extLst>
          </p:cNvPr>
          <p:cNvSpPr/>
          <p:nvPr/>
        </p:nvSpPr>
        <p:spPr>
          <a:xfrm>
            <a:off x="6037871" y="2564905"/>
            <a:ext cx="1282241" cy="430886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產品示意</a:t>
            </a:r>
            <a:endParaRPr lang="en-US" altLang="zh-CN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0" y="124889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112</a:t>
            </a:r>
            <a:r>
              <a:rPr kumimoji="1" lang="zh-TW" alt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年度輔導案例</a:t>
            </a:r>
          </a:p>
          <a:p>
            <a:pPr algn="ctr"/>
            <a:endParaRPr kumimoji="1" lang="en-US" altLang="zh-TW" sz="3200" b="1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pSp>
        <p:nvGrpSpPr>
          <p:cNvPr id="23" name="ïśļïḓê">
            <a:extLst>
              <a:ext uri="{FF2B5EF4-FFF2-40B4-BE49-F238E27FC236}">
                <a16:creationId xmlns:a16="http://schemas.microsoft.com/office/drawing/2014/main" id="{60C05EB5-2327-4CAA-9EC0-4F5ABF23747F}"/>
              </a:ext>
            </a:extLst>
          </p:cNvPr>
          <p:cNvGrpSpPr/>
          <p:nvPr/>
        </p:nvGrpSpPr>
        <p:grpSpPr>
          <a:xfrm>
            <a:off x="286880" y="6116662"/>
            <a:ext cx="1433792" cy="552698"/>
            <a:chOff x="-90600" y="693106"/>
            <a:chExt cx="9894804" cy="3321826"/>
          </a:xfrm>
        </p:grpSpPr>
        <p:sp>
          <p:nvSpPr>
            <p:cNvPr id="24" name="iṡḻíḓe">
              <a:extLst>
                <a:ext uri="{FF2B5EF4-FFF2-40B4-BE49-F238E27FC236}">
                  <a16:creationId xmlns:a16="http://schemas.microsoft.com/office/drawing/2014/main" id="{2A563CFA-255B-4DBB-B400-B4F52524A787}"/>
                </a:ext>
              </a:extLst>
            </p:cNvPr>
            <p:cNvSpPr txBox="1"/>
            <p:nvPr/>
          </p:nvSpPr>
          <p:spPr>
            <a:xfrm>
              <a:off x="-90600" y="693106"/>
              <a:ext cx="2769328" cy="3321826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n-US" altLang="zh-CN" sz="9600" dirty="0">
                  <a:solidFill>
                    <a:schemeClr val="accent1">
                      <a:lumMod val="75000"/>
                      <a:alpha val="20000"/>
                    </a:schemeClr>
                  </a:solidFill>
                  <a:latin typeface="Eras Bold ITC" panose="020B0907030504020204" pitchFamily="34" charset="0"/>
                </a:rPr>
                <a:t>C</a:t>
              </a:r>
              <a:endParaRPr lang="zh-CN" altLang="en-US" sz="9600" dirty="0">
                <a:solidFill>
                  <a:schemeClr val="accent1">
                    <a:lumMod val="75000"/>
                    <a:alpha val="20000"/>
                  </a:schemeClr>
                </a:solidFill>
                <a:latin typeface="Eras Bold ITC" panose="020B0907030504020204" pitchFamily="34" charset="0"/>
              </a:endParaRPr>
            </a:p>
          </p:txBody>
        </p:sp>
        <p:sp>
          <p:nvSpPr>
            <p:cNvPr id="25" name="ïślïḋê">
              <a:extLst>
                <a:ext uri="{FF2B5EF4-FFF2-40B4-BE49-F238E27FC236}">
                  <a16:creationId xmlns:a16="http://schemas.microsoft.com/office/drawing/2014/main" id="{151867BA-7AC8-482B-B80A-623A00EF0F32}"/>
                </a:ext>
              </a:extLst>
            </p:cNvPr>
            <p:cNvSpPr txBox="1"/>
            <p:nvPr/>
          </p:nvSpPr>
          <p:spPr>
            <a:xfrm>
              <a:off x="2828297" y="693106"/>
              <a:ext cx="1172169" cy="3321826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n-US" altLang="zh-CN" sz="9600" dirty="0">
                  <a:solidFill>
                    <a:schemeClr val="accent1">
                      <a:lumMod val="75000"/>
                      <a:alpha val="20000"/>
                    </a:schemeClr>
                  </a:solidFill>
                  <a:latin typeface="Eras Bold ITC" panose="020B0907030504020204" pitchFamily="34" charset="0"/>
                </a:rPr>
                <a:t>I</a:t>
              </a:r>
              <a:endParaRPr lang="zh-CN" altLang="en-US" sz="9600" dirty="0">
                <a:solidFill>
                  <a:schemeClr val="accent1">
                    <a:lumMod val="75000"/>
                    <a:alpha val="20000"/>
                  </a:schemeClr>
                </a:solidFill>
                <a:latin typeface="Eras Bold ITC" panose="020B0907030504020204" pitchFamily="34" charset="0"/>
              </a:endParaRPr>
            </a:p>
          </p:txBody>
        </p:sp>
        <p:sp>
          <p:nvSpPr>
            <p:cNvPr id="26" name="íşlîḋê">
              <a:extLst>
                <a:ext uri="{FF2B5EF4-FFF2-40B4-BE49-F238E27FC236}">
                  <a16:creationId xmlns:a16="http://schemas.microsoft.com/office/drawing/2014/main" id="{1015378E-24E1-449C-A675-A68AC4213264}"/>
                </a:ext>
              </a:extLst>
            </p:cNvPr>
            <p:cNvSpPr txBox="1"/>
            <p:nvPr/>
          </p:nvSpPr>
          <p:spPr>
            <a:xfrm>
              <a:off x="4136247" y="693106"/>
              <a:ext cx="2769328" cy="3321826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n-US" altLang="zh-CN" sz="9600" dirty="0">
                  <a:solidFill>
                    <a:schemeClr val="accent1">
                      <a:lumMod val="75000"/>
                      <a:alpha val="20000"/>
                    </a:schemeClr>
                  </a:solidFill>
                  <a:latin typeface="Eras Bold ITC" panose="020B0907030504020204" pitchFamily="34" charset="0"/>
                </a:rPr>
                <a:t>T</a:t>
              </a:r>
              <a:endParaRPr lang="zh-CN" altLang="en-US" sz="9600" dirty="0">
                <a:solidFill>
                  <a:schemeClr val="accent1">
                    <a:lumMod val="75000"/>
                    <a:alpha val="20000"/>
                  </a:schemeClr>
                </a:solidFill>
                <a:latin typeface="Eras Bold ITC" panose="020B0907030504020204" pitchFamily="34" charset="0"/>
              </a:endParaRPr>
            </a:p>
          </p:txBody>
        </p:sp>
        <p:sp>
          <p:nvSpPr>
            <p:cNvPr id="27" name="îṧļîḍê">
              <a:extLst>
                <a:ext uri="{FF2B5EF4-FFF2-40B4-BE49-F238E27FC236}">
                  <a16:creationId xmlns:a16="http://schemas.microsoft.com/office/drawing/2014/main" id="{D8F4E857-EC9F-4ABF-A6C2-33322D924060}"/>
                </a:ext>
              </a:extLst>
            </p:cNvPr>
            <p:cNvSpPr txBox="1"/>
            <p:nvPr/>
          </p:nvSpPr>
          <p:spPr>
            <a:xfrm>
              <a:off x="7034876" y="693106"/>
              <a:ext cx="2769328" cy="3321826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n-US" altLang="zh-CN" sz="9600" dirty="0">
                  <a:solidFill>
                    <a:schemeClr val="accent1">
                      <a:lumMod val="75000"/>
                      <a:alpha val="20000"/>
                    </a:schemeClr>
                  </a:solidFill>
                  <a:latin typeface="Eras Bold ITC" panose="020B0907030504020204" pitchFamily="34" charset="0"/>
                </a:rPr>
                <a:t>D</a:t>
              </a:r>
              <a:endParaRPr lang="zh-CN" altLang="en-US" sz="9600" dirty="0">
                <a:solidFill>
                  <a:schemeClr val="accent1">
                    <a:lumMod val="75000"/>
                    <a:alpha val="20000"/>
                  </a:schemeClr>
                </a:solidFill>
                <a:latin typeface="Eras Bold ITC" panose="020B0907030504020204" pitchFamily="34" charset="0"/>
              </a:endParaRPr>
            </a:p>
          </p:txBody>
        </p:sp>
      </p:grpSp>
      <p:sp>
        <p:nvSpPr>
          <p:cNvPr id="28" name="矩形 27"/>
          <p:cNvSpPr/>
          <p:nvPr/>
        </p:nvSpPr>
        <p:spPr>
          <a:xfrm>
            <a:off x="0" y="6803057"/>
            <a:ext cx="9144000" cy="93406"/>
          </a:xfrm>
          <a:prstGeom prst="rect">
            <a:avLst/>
          </a:prstGeom>
          <a:solidFill>
            <a:srgbClr val="013C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íś1ïďé">
            <a:extLst>
              <a:ext uri="{FF2B5EF4-FFF2-40B4-BE49-F238E27FC236}">
                <a16:creationId xmlns:a16="http://schemas.microsoft.com/office/drawing/2014/main" id="{3A577178-ABE9-4D9B-9E04-1551EA3CC503}"/>
              </a:ext>
            </a:extLst>
          </p:cNvPr>
          <p:cNvSpPr/>
          <p:nvPr/>
        </p:nvSpPr>
        <p:spPr>
          <a:xfrm>
            <a:off x="7648352" y="242043"/>
            <a:ext cx="1318665" cy="474825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一般型</a:t>
            </a:r>
            <a:endParaRPr lang="en-US" altLang="zh-CN" b="1" dirty="0">
              <a:solidFill>
                <a:sysClr val="windowText" lastClr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0" name="表格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743408"/>
              </p:ext>
            </p:extLst>
          </p:nvPr>
        </p:nvGraphicFramePr>
        <p:xfrm>
          <a:off x="6116663" y="1316015"/>
          <a:ext cx="2881687" cy="854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6902">
                  <a:extLst>
                    <a:ext uri="{9D8B030D-6E8A-4147-A177-3AD203B41FA5}">
                      <a16:colId xmlns:a16="http://schemas.microsoft.com/office/drawing/2014/main" val="1233371271"/>
                    </a:ext>
                  </a:extLst>
                </a:gridCol>
                <a:gridCol w="1244785">
                  <a:extLst>
                    <a:ext uri="{9D8B030D-6E8A-4147-A177-3AD203B41FA5}">
                      <a16:colId xmlns:a16="http://schemas.microsoft.com/office/drawing/2014/main" val="2250060967"/>
                    </a:ext>
                  </a:extLst>
                </a:gridCol>
              </a:tblGrid>
              <a:tr h="247291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1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計畫補助總經費</a:t>
                      </a:r>
                    </a:p>
                  </a:txBody>
                  <a:tcPr marL="122236" marR="122236" marT="61118" marB="6111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729183"/>
                  </a:ext>
                </a:extLst>
              </a:tr>
              <a:tr h="24544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50" b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補助</a:t>
                      </a:r>
                      <a:r>
                        <a:rPr lang="zh-TW" altLang="en-US" sz="105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款</a:t>
                      </a:r>
                    </a:p>
                  </a:txBody>
                  <a:tcPr marL="122236" marR="122236" marT="61118" marB="6111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5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自籌款</a:t>
                      </a:r>
                    </a:p>
                  </a:txBody>
                  <a:tcPr marL="122236" marR="122236" marT="61118" marB="6111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542022"/>
                  </a:ext>
                </a:extLst>
              </a:tr>
              <a:tr h="23265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OOOO</a:t>
                      </a:r>
                      <a:r>
                        <a:rPr lang="zh-TW" altLang="en-US" sz="105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</a:p>
                  </a:txBody>
                  <a:tcPr marL="122236" marR="122236" marT="61118" marB="6111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5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OOOO</a:t>
                      </a:r>
                      <a:r>
                        <a:rPr lang="zh-TW" altLang="en-US" sz="105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</a:p>
                  </a:txBody>
                  <a:tcPr marL="122236" marR="122236" marT="61118" marB="6111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3468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890780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1_IDB簡報格式">
  <a:themeElements>
    <a:clrScheme name="都會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IDB簡報格式">
      <a:majorFont>
        <a:latin typeface="Times New Roman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華康隸書體" pitchFamily="49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華康隸書體" pitchFamily="49" charset="-120"/>
          </a:defRPr>
        </a:defPPr>
      </a:lstStyle>
    </a:lnDef>
  </a:objectDefaults>
  <a:extraClrSchemeLst>
    <a:extraClrScheme>
      <a:clrScheme name="IDB簡報格式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B簡報格式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B簡報格式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B簡報格式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B簡報格式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B簡報格式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B簡報格式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1680</TotalTime>
  <Words>51</Words>
  <Application>Microsoft Office PowerPoint</Application>
  <PresentationFormat>如螢幕大小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1" baseType="lpstr">
      <vt:lpstr>華康隸書體</vt:lpstr>
      <vt:lpstr>微軟正黑體</vt:lpstr>
      <vt:lpstr>新細明體</vt:lpstr>
      <vt:lpstr>標楷體</vt:lpstr>
      <vt:lpstr>Arial</vt:lpstr>
      <vt:lpstr>Calibri</vt:lpstr>
      <vt:lpstr>Eras Bold ITC</vt:lpstr>
      <vt:lpstr>Times New Roman</vt:lpstr>
      <vt:lpstr>Wingdings</vt:lpstr>
      <vt:lpstr>1_IDB簡報格式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532150</dc:creator>
  <cp:lastModifiedBy>李佩璇 </cp:lastModifiedBy>
  <cp:revision>76</cp:revision>
  <cp:lastPrinted>2020-03-19T01:06:36Z</cp:lastPrinted>
  <dcterms:created xsi:type="dcterms:W3CDTF">2019-02-22T04:33:18Z</dcterms:created>
  <dcterms:modified xsi:type="dcterms:W3CDTF">2023-10-05T02:24:04Z</dcterms:modified>
</cp:coreProperties>
</file>