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DF4"/>
          </a:solidFill>
        </a:fill>
      </a:tcStyle>
    </a:wholeTbl>
    <a:band1H>
      <a:tcStyle>
        <a:tcBdr/>
        <a:fill>
          <a:solidFill>
            <a:srgbClr val="D0D8E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D8E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F81BD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F81BD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F81BD"/>
          </a:solidFill>
        </a:fill>
      </a:tcStyle>
    </a:firstRow>
  </a:tblStyle>
  <a:tblStyle styleId="{5940675A-B579-460E-94D1-54222C63F5D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E52D49B-15D4-4EE4-AAE4-65A3CAC601F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18828" cy="493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028F90-E9B0-46DA-AF53-21D3BD7DAC0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15370" y="0"/>
            <a:ext cx="2918828" cy="493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FE14E906-68BB-46B4-BF6B-868F6483E0B2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4149D5C0-B5C0-4841-B587-3795E205B9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698" y="739777"/>
            <a:ext cx="4932365" cy="370046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5FBFB01A-2709-4095-B260-672F713B4D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3574" y="4686501"/>
            <a:ext cx="5388614" cy="443984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2D80DC-57FE-4473-BEBD-F8C36ADCE17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1283"/>
            <a:ext cx="2918828" cy="493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7A576C7-B9EA-4CDB-A804-9BB1D701D0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15370" y="9371283"/>
            <a:ext cx="2918828" cy="493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BA0EFF6A-6517-4BA0-B07E-B12E95A9FF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26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26FE7ABE-069F-40FF-B861-EFBE1A39236E}"/>
              </a:ext>
            </a:extLst>
          </p:cNvPr>
          <p:cNvSpPr/>
          <p:nvPr/>
        </p:nvSpPr>
        <p:spPr>
          <a:xfrm>
            <a:off x="0" y="6476996"/>
            <a:ext cx="9144000" cy="381003"/>
          </a:xfrm>
          <a:prstGeom prst="rect">
            <a:avLst/>
          </a:prstGeom>
          <a:gradFill>
            <a:gsLst>
              <a:gs pos="0">
                <a:srgbClr val="000080"/>
              </a:gs>
              <a:gs pos="100000">
                <a:srgbClr val="C2C2E1"/>
              </a:gs>
            </a:gsLst>
            <a:lin ang="0"/>
          </a:gradFill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華康隸書體"/>
            </a:endParaRPr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550A652B-4D87-4B3F-9188-3B74FC69FD5D}"/>
              </a:ext>
            </a:extLst>
          </p:cNvPr>
          <p:cNvGrpSpPr/>
          <p:nvPr/>
        </p:nvGrpSpPr>
        <p:grpSpPr>
          <a:xfrm>
            <a:off x="-36511" y="0"/>
            <a:ext cx="2301872" cy="836611"/>
            <a:chOff x="-36511" y="0"/>
            <a:chExt cx="2301872" cy="836611"/>
          </a:xfrm>
        </p:grpSpPr>
        <p:sp>
          <p:nvSpPr>
            <p:cNvPr id="4" name="Freeform 19">
              <a:extLst>
                <a:ext uri="{FF2B5EF4-FFF2-40B4-BE49-F238E27FC236}">
                  <a16:creationId xmlns:a16="http://schemas.microsoft.com/office/drawing/2014/main" id="{76AA470D-2A30-4145-A993-C0D088E8C6A1}"/>
                </a:ext>
              </a:extLst>
            </p:cNvPr>
            <p:cNvSpPr/>
            <p:nvPr/>
          </p:nvSpPr>
          <p:spPr>
            <a:xfrm>
              <a:off x="-36511" y="0"/>
              <a:ext cx="1891774" cy="83661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35"/>
                <a:gd name="f7" fmla="val 445"/>
                <a:gd name="f8" fmla="val 862"/>
                <a:gd name="f9" fmla="+- 0 0 -90"/>
                <a:gd name="f10" fmla="*/ f3 1 1135"/>
                <a:gd name="f11" fmla="*/ f4 1 445"/>
                <a:gd name="f12" fmla="val f5"/>
                <a:gd name="f13" fmla="val f6"/>
                <a:gd name="f14" fmla="val f7"/>
                <a:gd name="f15" fmla="*/ f9 f0 1"/>
                <a:gd name="f16" fmla="+- f14 0 f12"/>
                <a:gd name="f17" fmla="+- f13 0 f12"/>
                <a:gd name="f18" fmla="*/ f15 1 f2"/>
                <a:gd name="f19" fmla="*/ f17 1 1135"/>
                <a:gd name="f20" fmla="*/ f16 1 445"/>
                <a:gd name="f21" fmla="*/ 0 f17 1"/>
                <a:gd name="f22" fmla="*/ 0 f16 1"/>
                <a:gd name="f23" fmla="*/ 1144 f17 1"/>
                <a:gd name="f24" fmla="*/ 869 f17 1"/>
                <a:gd name="f25" fmla="*/ 480 f16 1"/>
                <a:gd name="f26" fmla="+- f18 0 f1"/>
                <a:gd name="f27" fmla="*/ f21 1 1135"/>
                <a:gd name="f28" fmla="*/ f22 1 445"/>
                <a:gd name="f29" fmla="*/ f23 1 1135"/>
                <a:gd name="f30" fmla="*/ f24 1 1135"/>
                <a:gd name="f31" fmla="*/ f25 1 445"/>
                <a:gd name="f32" fmla="*/ 0 1 f19"/>
                <a:gd name="f33" fmla="*/ f13 1 f19"/>
                <a:gd name="f34" fmla="*/ 0 1 f20"/>
                <a:gd name="f35" fmla="*/ f14 1 f20"/>
                <a:gd name="f36" fmla="*/ f27 1 f19"/>
                <a:gd name="f37" fmla="*/ f28 1 f20"/>
                <a:gd name="f38" fmla="*/ f29 1 f19"/>
                <a:gd name="f39" fmla="*/ f30 1 f19"/>
                <a:gd name="f40" fmla="*/ f31 1 f20"/>
                <a:gd name="f41" fmla="*/ f32 f10 1"/>
                <a:gd name="f42" fmla="*/ f33 f10 1"/>
                <a:gd name="f43" fmla="*/ f35 f11 1"/>
                <a:gd name="f44" fmla="*/ f34 f11 1"/>
                <a:gd name="f45" fmla="*/ f36 f10 1"/>
                <a:gd name="f46" fmla="*/ f37 f11 1"/>
                <a:gd name="f47" fmla="*/ f38 f10 1"/>
                <a:gd name="f48" fmla="*/ f39 f10 1"/>
                <a:gd name="f49" fmla="*/ f40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45" y="f46"/>
                </a:cxn>
                <a:cxn ang="f26">
                  <a:pos x="f47" y="f46"/>
                </a:cxn>
                <a:cxn ang="f26">
                  <a:pos x="f48" y="f49"/>
                </a:cxn>
                <a:cxn ang="f26">
                  <a:pos x="f45" y="f49"/>
                </a:cxn>
                <a:cxn ang="f26">
                  <a:pos x="f45" y="f46"/>
                </a:cxn>
              </a:cxnLst>
              <a:rect l="f41" t="f44" r="f42" b="f43"/>
              <a:pathLst>
                <a:path w="1135" h="445">
                  <a:moveTo>
                    <a:pt x="f5" y="f5"/>
                  </a:moveTo>
                  <a:lnTo>
                    <a:pt x="f6" y="f5"/>
                  </a:lnTo>
                  <a:lnTo>
                    <a:pt x="f8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000078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sp>
          <p:nvSpPr>
            <p:cNvPr id="5" name="Freeform 20">
              <a:extLst>
                <a:ext uri="{FF2B5EF4-FFF2-40B4-BE49-F238E27FC236}">
                  <a16:creationId xmlns:a16="http://schemas.microsoft.com/office/drawing/2014/main" id="{87B0E320-6D89-419A-9BB7-A860680D8588}"/>
                </a:ext>
              </a:extLst>
            </p:cNvPr>
            <p:cNvSpPr/>
            <p:nvPr/>
          </p:nvSpPr>
          <p:spPr>
            <a:xfrm>
              <a:off x="165232" y="367762"/>
              <a:ext cx="277813" cy="26318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8"/>
                <a:gd name="f7" fmla="val 151"/>
                <a:gd name="f8" fmla="val 31"/>
                <a:gd name="f9" fmla="val 85"/>
                <a:gd name="f10" fmla="val 48"/>
                <a:gd name="f11" fmla="val 83"/>
                <a:gd name="f12" fmla="val 58"/>
                <a:gd name="f13" fmla="val 81"/>
                <a:gd name="f14" fmla="val 60"/>
                <a:gd name="f15" fmla="val 87"/>
                <a:gd name="f16" fmla="val 89"/>
                <a:gd name="f17" fmla="val 75"/>
                <a:gd name="f18" fmla="val 73"/>
                <a:gd name="f19" fmla="val 79"/>
                <a:gd name="f20" fmla="val 77"/>
                <a:gd name="f21" fmla="val 71"/>
                <a:gd name="f22" fmla="val 74"/>
                <a:gd name="f23" fmla="val 72"/>
                <a:gd name="f24" fmla="val 69"/>
                <a:gd name="f25" fmla="val 70"/>
                <a:gd name="f26" fmla="val 68"/>
                <a:gd name="f27" fmla="val 66"/>
                <a:gd name="f28" fmla="val 64"/>
                <a:gd name="f29" fmla="val 62"/>
                <a:gd name="f30" fmla="val 56"/>
                <a:gd name="f31" fmla="val 55"/>
                <a:gd name="f32" fmla="val 53"/>
                <a:gd name="f33" fmla="val 50"/>
                <a:gd name="f34" fmla="val 52"/>
                <a:gd name="f35" fmla="val 33"/>
                <a:gd name="f36" fmla="val 35"/>
                <a:gd name="f37" fmla="val 37"/>
                <a:gd name="f38" fmla="val 40"/>
                <a:gd name="f39" fmla="val 42"/>
                <a:gd name="f40" fmla="val 44"/>
                <a:gd name="f41" fmla="val 46"/>
                <a:gd name="f42" fmla="val 51"/>
                <a:gd name="f43" fmla="val 49"/>
                <a:gd name="f44" fmla="val 47"/>
                <a:gd name="f45" fmla="val 45"/>
                <a:gd name="f46" fmla="val 43"/>
                <a:gd name="f47" fmla="val 54"/>
                <a:gd name="f48" fmla="val 41"/>
                <a:gd name="f49" fmla="val 39"/>
                <a:gd name="f50" fmla="val 38"/>
                <a:gd name="f51" fmla="val 36"/>
                <a:gd name="f52" fmla="val 34"/>
                <a:gd name="f53" fmla="val 32"/>
                <a:gd name="f54" fmla="val 30"/>
                <a:gd name="f55" fmla="val 28"/>
                <a:gd name="f56" fmla="val 26"/>
                <a:gd name="f57" fmla="val 24"/>
                <a:gd name="f58" fmla="val 22"/>
                <a:gd name="f59" fmla="val 19"/>
                <a:gd name="f60" fmla="val 20"/>
                <a:gd name="f61" fmla="val 29"/>
                <a:gd name="f62" fmla="val 27"/>
                <a:gd name="f63" fmla="val 17"/>
                <a:gd name="f64" fmla="val 15"/>
                <a:gd name="f65" fmla="val 13"/>
                <a:gd name="f66" fmla="val 11"/>
                <a:gd name="f67" fmla="val 9"/>
                <a:gd name="f68" fmla="val 7"/>
                <a:gd name="f69" fmla="val 1"/>
                <a:gd name="f70" fmla="val 3"/>
                <a:gd name="f71" fmla="val 5"/>
                <a:gd name="f72" fmla="val 25"/>
                <a:gd name="f73" fmla="val 23"/>
                <a:gd name="f74" fmla="val 21"/>
                <a:gd name="f75" fmla="val 8"/>
                <a:gd name="f76" fmla="val 2"/>
                <a:gd name="f77" fmla="val 4"/>
                <a:gd name="f78" fmla="val 6"/>
                <a:gd name="f79" fmla="val 93"/>
                <a:gd name="f80" fmla="val 94"/>
                <a:gd name="f81" fmla="val 96"/>
                <a:gd name="f82" fmla="val 98"/>
                <a:gd name="f83" fmla="val 100"/>
                <a:gd name="f84" fmla="val 102"/>
                <a:gd name="f85" fmla="val 104"/>
                <a:gd name="f86" fmla="val 106"/>
                <a:gd name="f87" fmla="val 108"/>
                <a:gd name="f88" fmla="val 110"/>
                <a:gd name="f89" fmla="val 112"/>
                <a:gd name="f90" fmla="val 113"/>
                <a:gd name="f91" fmla="val 115"/>
                <a:gd name="f92" fmla="val 117"/>
                <a:gd name="f93" fmla="val 119"/>
                <a:gd name="f94" fmla="val 121"/>
                <a:gd name="f95" fmla="val 123"/>
                <a:gd name="f96" fmla="val 125"/>
                <a:gd name="f97" fmla="val 127"/>
                <a:gd name="f98" fmla="val 129"/>
                <a:gd name="f99" fmla="val 130"/>
                <a:gd name="f100" fmla="val 132"/>
                <a:gd name="f101" fmla="val 134"/>
                <a:gd name="f102" fmla="val 136"/>
                <a:gd name="f103" fmla="val 138"/>
                <a:gd name="f104" fmla="val 140"/>
                <a:gd name="f105" fmla="val 144"/>
                <a:gd name="f106" fmla="val 142"/>
                <a:gd name="f107" fmla="val 166"/>
                <a:gd name="f108" fmla="val 95"/>
                <a:gd name="f109" fmla="val 91"/>
                <a:gd name="f110" fmla="val 118"/>
                <a:gd name="f111" fmla="val 116"/>
                <a:gd name="f112" fmla="val 114"/>
                <a:gd name="f113" fmla="val 120"/>
                <a:gd name="f114" fmla="val 122"/>
                <a:gd name="f115" fmla="val 135"/>
                <a:gd name="f116" fmla="val 133"/>
                <a:gd name="f117" fmla="val 131"/>
                <a:gd name="f118" fmla="val 124"/>
                <a:gd name="f119" fmla="val 149"/>
                <a:gd name="f120" fmla="val 147"/>
                <a:gd name="f121" fmla="val 145"/>
                <a:gd name="f122" fmla="val 143"/>
                <a:gd name="f123" fmla="val 141"/>
                <a:gd name="f124" fmla="val 139"/>
                <a:gd name="f125" fmla="val 137"/>
                <a:gd name="f126" fmla="val 153"/>
                <a:gd name="f127" fmla="val 164"/>
                <a:gd name="f128" fmla="val 162"/>
                <a:gd name="f129" fmla="val 160"/>
                <a:gd name="f130" fmla="val 158"/>
                <a:gd name="f131" fmla="val 156"/>
                <a:gd name="f132" fmla="+- 0 0 -90"/>
                <a:gd name="f133" fmla="*/ f3 1 168"/>
                <a:gd name="f134" fmla="*/ f4 1 151"/>
                <a:gd name="f135" fmla="val f5"/>
                <a:gd name="f136" fmla="val f6"/>
                <a:gd name="f137" fmla="val f7"/>
                <a:gd name="f138" fmla="*/ f132 f0 1"/>
                <a:gd name="f139" fmla="+- f137 0 f135"/>
                <a:gd name="f140" fmla="+- f136 0 f135"/>
                <a:gd name="f141" fmla="*/ f138 1 f2"/>
                <a:gd name="f142" fmla="*/ f140 1 168"/>
                <a:gd name="f143" fmla="*/ f139 1 151"/>
                <a:gd name="f144" fmla="*/ 60 f140 1"/>
                <a:gd name="f145" fmla="*/ 87 f139 1"/>
                <a:gd name="f146" fmla="*/ 73 f140 1"/>
                <a:gd name="f147" fmla="*/ 75 f139 1"/>
                <a:gd name="f148" fmla="*/ 66 f140 1"/>
                <a:gd name="f149" fmla="*/ 62 f139 1"/>
                <a:gd name="f150" fmla="*/ 50 f140 1"/>
                <a:gd name="f151" fmla="*/ 60 f139 1"/>
                <a:gd name="f152" fmla="*/ 42 f140 1"/>
                <a:gd name="f153" fmla="*/ 47 f139 1"/>
                <a:gd name="f154" fmla="*/ 58 f140 1"/>
                <a:gd name="f155" fmla="*/ 34 f139 1"/>
                <a:gd name="f156" fmla="*/ 46 f140 1"/>
                <a:gd name="f157" fmla="*/ 19 f139 1"/>
                <a:gd name="f158" fmla="*/ 32 f139 1"/>
                <a:gd name="f159" fmla="*/ 33 f140 1"/>
                <a:gd name="f160" fmla="*/ 38 f139 1"/>
                <a:gd name="f161" fmla="*/ 31 f140 1"/>
                <a:gd name="f162" fmla="*/ 30 f139 1"/>
                <a:gd name="f163" fmla="*/ 37 f140 1"/>
                <a:gd name="f164" fmla="*/ 20 f139 1"/>
                <a:gd name="f165" fmla="*/ 44 f140 1"/>
                <a:gd name="f166" fmla="*/ 9 f139 1"/>
                <a:gd name="f167" fmla="*/ 25 f140 1"/>
                <a:gd name="f168" fmla="*/ 19 f140 1"/>
                <a:gd name="f169" fmla="*/ 11 f140 1"/>
                <a:gd name="f170" fmla="*/ 24 f139 1"/>
                <a:gd name="f171" fmla="*/ 8 f140 1"/>
                <a:gd name="f172" fmla="*/ 41 f139 1"/>
                <a:gd name="f173" fmla="*/ 58 f139 1"/>
                <a:gd name="f174" fmla="*/ 17 f140 1"/>
                <a:gd name="f175" fmla="*/ 68 f139 1"/>
                <a:gd name="f176" fmla="*/ 2 f140 1"/>
                <a:gd name="f177" fmla="*/ 77 f139 1"/>
                <a:gd name="f178" fmla="*/ 13 f140 1"/>
                <a:gd name="f179" fmla="*/ 93 f139 1"/>
                <a:gd name="f180" fmla="*/ 108 f139 1"/>
                <a:gd name="f181" fmla="*/ 6 f140 1"/>
                <a:gd name="f182" fmla="*/ 123 f139 1"/>
                <a:gd name="f183" fmla="*/ 138 f139 1"/>
                <a:gd name="f184" fmla="*/ 134 f139 1"/>
                <a:gd name="f185" fmla="*/ 23 f140 1"/>
                <a:gd name="f186" fmla="*/ 119 f139 1"/>
                <a:gd name="f187" fmla="*/ 104 f139 1"/>
                <a:gd name="f188" fmla="*/ 96 f139 1"/>
                <a:gd name="f189" fmla="*/ 69 f140 1"/>
                <a:gd name="f190" fmla="*/ 5 f139 1"/>
                <a:gd name="f191" fmla="*/ 79 f140 1"/>
                <a:gd name="f192" fmla="*/ 43 f139 1"/>
                <a:gd name="f193" fmla="*/ 53 f139 1"/>
                <a:gd name="f194" fmla="*/ 64 f139 1"/>
                <a:gd name="f195" fmla="*/ 81 f140 1"/>
                <a:gd name="f196" fmla="*/ 100 f140 1"/>
                <a:gd name="f197" fmla="*/ 74 f139 1"/>
                <a:gd name="f198" fmla="*/ 91 f140 1"/>
                <a:gd name="f199" fmla="*/ 83 f140 1"/>
                <a:gd name="f200" fmla="*/ 98 f140 1"/>
                <a:gd name="f201" fmla="*/ 116 f140 1"/>
                <a:gd name="f202" fmla="*/ 26 f139 1"/>
                <a:gd name="f203" fmla="*/ 110 f140 1"/>
                <a:gd name="f204" fmla="*/ 49 f139 1"/>
                <a:gd name="f205" fmla="*/ 102 f140 1"/>
                <a:gd name="f206" fmla="*/ 66 f139 1"/>
                <a:gd name="f207" fmla="*/ 118 f140 1"/>
                <a:gd name="f208" fmla="*/ 81 f139 1"/>
                <a:gd name="f209" fmla="*/ 133 f140 1"/>
                <a:gd name="f210" fmla="*/ 72 f139 1"/>
                <a:gd name="f211" fmla="*/ 124 f140 1"/>
                <a:gd name="f212" fmla="*/ 51 f139 1"/>
                <a:gd name="f213" fmla="*/ 127 f140 1"/>
                <a:gd name="f214" fmla="*/ 145 f140 1"/>
                <a:gd name="f215" fmla="*/ 139 f140 1"/>
                <a:gd name="f216" fmla="*/ 135 f140 1"/>
                <a:gd name="f217" fmla="*/ 55 f139 1"/>
                <a:gd name="f218" fmla="*/ 143 f140 1"/>
                <a:gd name="f219" fmla="*/ 151 f140 1"/>
                <a:gd name="f220" fmla="*/ 166 f140 1"/>
                <a:gd name="f221" fmla="*/ 158 f140 1"/>
                <a:gd name="f222" fmla="*/ 160 f140 1"/>
                <a:gd name="f223" fmla="*/ 28 f139 1"/>
                <a:gd name="f224" fmla="*/ 129 f140 1"/>
                <a:gd name="f225" fmla="*/ 102 f139 1"/>
                <a:gd name="f226" fmla="+- f141 0 f1"/>
                <a:gd name="f227" fmla="*/ f144 1 168"/>
                <a:gd name="f228" fmla="*/ f145 1 151"/>
                <a:gd name="f229" fmla="*/ f146 1 168"/>
                <a:gd name="f230" fmla="*/ f147 1 151"/>
                <a:gd name="f231" fmla="*/ f148 1 168"/>
                <a:gd name="f232" fmla="*/ f149 1 151"/>
                <a:gd name="f233" fmla="*/ f150 1 168"/>
                <a:gd name="f234" fmla="*/ f151 1 151"/>
                <a:gd name="f235" fmla="*/ f152 1 168"/>
                <a:gd name="f236" fmla="*/ f153 1 151"/>
                <a:gd name="f237" fmla="*/ f154 1 168"/>
                <a:gd name="f238" fmla="*/ f155 1 151"/>
                <a:gd name="f239" fmla="*/ f156 1 168"/>
                <a:gd name="f240" fmla="*/ f157 1 151"/>
                <a:gd name="f241" fmla="*/ f158 1 151"/>
                <a:gd name="f242" fmla="*/ f159 1 168"/>
                <a:gd name="f243" fmla="*/ f160 1 151"/>
                <a:gd name="f244" fmla="*/ f161 1 168"/>
                <a:gd name="f245" fmla="*/ f162 1 151"/>
                <a:gd name="f246" fmla="*/ f163 1 168"/>
                <a:gd name="f247" fmla="*/ f164 1 151"/>
                <a:gd name="f248" fmla="*/ f165 1 168"/>
                <a:gd name="f249" fmla="*/ f166 1 151"/>
                <a:gd name="f250" fmla="*/ f167 1 168"/>
                <a:gd name="f251" fmla="*/ f168 1 168"/>
                <a:gd name="f252" fmla="*/ f169 1 168"/>
                <a:gd name="f253" fmla="*/ f170 1 151"/>
                <a:gd name="f254" fmla="*/ f171 1 168"/>
                <a:gd name="f255" fmla="*/ f172 1 151"/>
                <a:gd name="f256" fmla="*/ f173 1 151"/>
                <a:gd name="f257" fmla="*/ f174 1 168"/>
                <a:gd name="f258" fmla="*/ f175 1 151"/>
                <a:gd name="f259" fmla="*/ f176 1 168"/>
                <a:gd name="f260" fmla="*/ f177 1 151"/>
                <a:gd name="f261" fmla="*/ f178 1 168"/>
                <a:gd name="f262" fmla="*/ f179 1 151"/>
                <a:gd name="f263" fmla="*/ f180 1 151"/>
                <a:gd name="f264" fmla="*/ f181 1 168"/>
                <a:gd name="f265" fmla="*/ f182 1 151"/>
                <a:gd name="f266" fmla="*/ f183 1 151"/>
                <a:gd name="f267" fmla="*/ f184 1 151"/>
                <a:gd name="f268" fmla="*/ f185 1 168"/>
                <a:gd name="f269" fmla="*/ f186 1 151"/>
                <a:gd name="f270" fmla="*/ f187 1 151"/>
                <a:gd name="f271" fmla="*/ f188 1 151"/>
                <a:gd name="f272" fmla="*/ f189 1 168"/>
                <a:gd name="f273" fmla="*/ f190 1 151"/>
                <a:gd name="f274" fmla="*/ f191 1 168"/>
                <a:gd name="f275" fmla="*/ f192 1 151"/>
                <a:gd name="f276" fmla="*/ f193 1 151"/>
                <a:gd name="f277" fmla="*/ f194 1 151"/>
                <a:gd name="f278" fmla="*/ f195 1 168"/>
                <a:gd name="f279" fmla="*/ f196 1 168"/>
                <a:gd name="f280" fmla="*/ f197 1 151"/>
                <a:gd name="f281" fmla="*/ f198 1 168"/>
                <a:gd name="f282" fmla="*/ f199 1 168"/>
                <a:gd name="f283" fmla="*/ f200 1 168"/>
                <a:gd name="f284" fmla="*/ f201 1 168"/>
                <a:gd name="f285" fmla="*/ f202 1 151"/>
                <a:gd name="f286" fmla="*/ f203 1 168"/>
                <a:gd name="f287" fmla="*/ f204 1 151"/>
                <a:gd name="f288" fmla="*/ f205 1 168"/>
                <a:gd name="f289" fmla="*/ f206 1 151"/>
                <a:gd name="f290" fmla="*/ f207 1 168"/>
                <a:gd name="f291" fmla="*/ f208 1 151"/>
                <a:gd name="f292" fmla="*/ f209 1 168"/>
                <a:gd name="f293" fmla="*/ f210 1 151"/>
                <a:gd name="f294" fmla="*/ f211 1 168"/>
                <a:gd name="f295" fmla="*/ f212 1 151"/>
                <a:gd name="f296" fmla="*/ f213 1 168"/>
                <a:gd name="f297" fmla="*/ f214 1 168"/>
                <a:gd name="f298" fmla="*/ f215 1 168"/>
                <a:gd name="f299" fmla="*/ f216 1 168"/>
                <a:gd name="f300" fmla="*/ f217 1 151"/>
                <a:gd name="f301" fmla="*/ f218 1 168"/>
                <a:gd name="f302" fmla="*/ f219 1 168"/>
                <a:gd name="f303" fmla="*/ f220 1 168"/>
                <a:gd name="f304" fmla="*/ f221 1 168"/>
                <a:gd name="f305" fmla="*/ f222 1 168"/>
                <a:gd name="f306" fmla="*/ f223 1 151"/>
                <a:gd name="f307" fmla="*/ f224 1 168"/>
                <a:gd name="f308" fmla="*/ f225 1 151"/>
                <a:gd name="f309" fmla="*/ 0 1 f142"/>
                <a:gd name="f310" fmla="*/ f136 1 f142"/>
                <a:gd name="f311" fmla="*/ 0 1 f143"/>
                <a:gd name="f312" fmla="*/ f137 1 f143"/>
                <a:gd name="f313" fmla="*/ f227 1 f142"/>
                <a:gd name="f314" fmla="*/ f228 1 f143"/>
                <a:gd name="f315" fmla="*/ f229 1 f142"/>
                <a:gd name="f316" fmla="*/ f230 1 f143"/>
                <a:gd name="f317" fmla="*/ f231 1 f142"/>
                <a:gd name="f318" fmla="*/ f232 1 f143"/>
                <a:gd name="f319" fmla="*/ f233 1 f142"/>
                <a:gd name="f320" fmla="*/ f234 1 f143"/>
                <a:gd name="f321" fmla="*/ f235 1 f142"/>
                <a:gd name="f322" fmla="*/ f236 1 f143"/>
                <a:gd name="f323" fmla="*/ f237 1 f142"/>
                <a:gd name="f324" fmla="*/ f238 1 f143"/>
                <a:gd name="f325" fmla="*/ f239 1 f142"/>
                <a:gd name="f326" fmla="*/ f240 1 f143"/>
                <a:gd name="f327" fmla="*/ f241 1 f143"/>
                <a:gd name="f328" fmla="*/ f242 1 f142"/>
                <a:gd name="f329" fmla="*/ f243 1 f143"/>
                <a:gd name="f330" fmla="*/ f244 1 f142"/>
                <a:gd name="f331" fmla="*/ f245 1 f143"/>
                <a:gd name="f332" fmla="*/ f246 1 f142"/>
                <a:gd name="f333" fmla="*/ f247 1 f143"/>
                <a:gd name="f334" fmla="*/ f248 1 f142"/>
                <a:gd name="f335" fmla="*/ f249 1 f143"/>
                <a:gd name="f336" fmla="*/ f250 1 f142"/>
                <a:gd name="f337" fmla="*/ f251 1 f142"/>
                <a:gd name="f338" fmla="*/ f252 1 f142"/>
                <a:gd name="f339" fmla="*/ f253 1 f143"/>
                <a:gd name="f340" fmla="*/ f254 1 f142"/>
                <a:gd name="f341" fmla="*/ f255 1 f143"/>
                <a:gd name="f342" fmla="*/ f256 1 f143"/>
                <a:gd name="f343" fmla="*/ f257 1 f142"/>
                <a:gd name="f344" fmla="*/ f258 1 f143"/>
                <a:gd name="f345" fmla="*/ f259 1 f142"/>
                <a:gd name="f346" fmla="*/ f260 1 f143"/>
                <a:gd name="f347" fmla="*/ f261 1 f142"/>
                <a:gd name="f348" fmla="*/ f262 1 f143"/>
                <a:gd name="f349" fmla="*/ f263 1 f143"/>
                <a:gd name="f350" fmla="*/ f264 1 f142"/>
                <a:gd name="f351" fmla="*/ f265 1 f143"/>
                <a:gd name="f352" fmla="*/ f266 1 f143"/>
                <a:gd name="f353" fmla="*/ f267 1 f143"/>
                <a:gd name="f354" fmla="*/ f268 1 f142"/>
                <a:gd name="f355" fmla="*/ f269 1 f143"/>
                <a:gd name="f356" fmla="*/ f270 1 f143"/>
                <a:gd name="f357" fmla="*/ f271 1 f143"/>
                <a:gd name="f358" fmla="*/ f272 1 f142"/>
                <a:gd name="f359" fmla="*/ f273 1 f143"/>
                <a:gd name="f360" fmla="*/ f274 1 f142"/>
                <a:gd name="f361" fmla="*/ f275 1 f143"/>
                <a:gd name="f362" fmla="*/ f276 1 f143"/>
                <a:gd name="f363" fmla="*/ f277 1 f143"/>
                <a:gd name="f364" fmla="*/ f278 1 f142"/>
                <a:gd name="f365" fmla="*/ f279 1 f142"/>
                <a:gd name="f366" fmla="*/ f280 1 f143"/>
                <a:gd name="f367" fmla="*/ f281 1 f142"/>
                <a:gd name="f368" fmla="*/ f282 1 f142"/>
                <a:gd name="f369" fmla="*/ f283 1 f142"/>
                <a:gd name="f370" fmla="*/ f284 1 f142"/>
                <a:gd name="f371" fmla="*/ f285 1 f143"/>
                <a:gd name="f372" fmla="*/ f286 1 f142"/>
                <a:gd name="f373" fmla="*/ f287 1 f143"/>
                <a:gd name="f374" fmla="*/ f288 1 f142"/>
                <a:gd name="f375" fmla="*/ f289 1 f143"/>
                <a:gd name="f376" fmla="*/ f290 1 f142"/>
                <a:gd name="f377" fmla="*/ f291 1 f143"/>
                <a:gd name="f378" fmla="*/ f292 1 f142"/>
                <a:gd name="f379" fmla="*/ f293 1 f143"/>
                <a:gd name="f380" fmla="*/ f294 1 f142"/>
                <a:gd name="f381" fmla="*/ f295 1 f143"/>
                <a:gd name="f382" fmla="*/ f296 1 f142"/>
                <a:gd name="f383" fmla="*/ f297 1 f142"/>
                <a:gd name="f384" fmla="*/ f298 1 f142"/>
                <a:gd name="f385" fmla="*/ f299 1 f142"/>
                <a:gd name="f386" fmla="*/ f300 1 f143"/>
                <a:gd name="f387" fmla="*/ f301 1 f142"/>
                <a:gd name="f388" fmla="*/ f302 1 f142"/>
                <a:gd name="f389" fmla="*/ f303 1 f142"/>
                <a:gd name="f390" fmla="*/ f304 1 f142"/>
                <a:gd name="f391" fmla="*/ f305 1 f142"/>
                <a:gd name="f392" fmla="*/ f306 1 f143"/>
                <a:gd name="f393" fmla="*/ f307 1 f142"/>
                <a:gd name="f394" fmla="*/ f308 1 f143"/>
                <a:gd name="f395" fmla="*/ f309 f133 1"/>
                <a:gd name="f396" fmla="*/ f310 f133 1"/>
                <a:gd name="f397" fmla="*/ f312 f134 1"/>
                <a:gd name="f398" fmla="*/ f311 f134 1"/>
                <a:gd name="f399" fmla="*/ f313 f133 1"/>
                <a:gd name="f400" fmla="*/ f314 f134 1"/>
                <a:gd name="f401" fmla="*/ f315 f133 1"/>
                <a:gd name="f402" fmla="*/ f316 f134 1"/>
                <a:gd name="f403" fmla="*/ f317 f133 1"/>
                <a:gd name="f404" fmla="*/ f318 f134 1"/>
                <a:gd name="f405" fmla="*/ f319 f133 1"/>
                <a:gd name="f406" fmla="*/ f320 f134 1"/>
                <a:gd name="f407" fmla="*/ f321 f133 1"/>
                <a:gd name="f408" fmla="*/ f322 f134 1"/>
                <a:gd name="f409" fmla="*/ f323 f133 1"/>
                <a:gd name="f410" fmla="*/ f324 f134 1"/>
                <a:gd name="f411" fmla="*/ f325 f133 1"/>
                <a:gd name="f412" fmla="*/ f326 f134 1"/>
                <a:gd name="f413" fmla="*/ f327 f134 1"/>
                <a:gd name="f414" fmla="*/ f328 f133 1"/>
                <a:gd name="f415" fmla="*/ f329 f134 1"/>
                <a:gd name="f416" fmla="*/ f330 f133 1"/>
                <a:gd name="f417" fmla="*/ f331 f134 1"/>
                <a:gd name="f418" fmla="*/ f332 f133 1"/>
                <a:gd name="f419" fmla="*/ f333 f134 1"/>
                <a:gd name="f420" fmla="*/ f334 f133 1"/>
                <a:gd name="f421" fmla="*/ f335 f134 1"/>
                <a:gd name="f422" fmla="*/ f336 f133 1"/>
                <a:gd name="f423" fmla="*/ f337 f133 1"/>
                <a:gd name="f424" fmla="*/ f338 f133 1"/>
                <a:gd name="f425" fmla="*/ f339 f134 1"/>
                <a:gd name="f426" fmla="*/ f340 f133 1"/>
                <a:gd name="f427" fmla="*/ f341 f134 1"/>
                <a:gd name="f428" fmla="*/ f342 f134 1"/>
                <a:gd name="f429" fmla="*/ f343 f133 1"/>
                <a:gd name="f430" fmla="*/ f344 f134 1"/>
                <a:gd name="f431" fmla="*/ f345 f133 1"/>
                <a:gd name="f432" fmla="*/ f346 f134 1"/>
                <a:gd name="f433" fmla="*/ f347 f133 1"/>
                <a:gd name="f434" fmla="*/ f348 f134 1"/>
                <a:gd name="f435" fmla="*/ f349 f134 1"/>
                <a:gd name="f436" fmla="*/ f350 f133 1"/>
                <a:gd name="f437" fmla="*/ f351 f134 1"/>
                <a:gd name="f438" fmla="*/ f352 f134 1"/>
                <a:gd name="f439" fmla="*/ f353 f134 1"/>
                <a:gd name="f440" fmla="*/ f354 f133 1"/>
                <a:gd name="f441" fmla="*/ f355 f134 1"/>
                <a:gd name="f442" fmla="*/ f356 f134 1"/>
                <a:gd name="f443" fmla="*/ f357 f134 1"/>
                <a:gd name="f444" fmla="*/ f358 f133 1"/>
                <a:gd name="f445" fmla="*/ f359 f134 1"/>
                <a:gd name="f446" fmla="*/ f360 f133 1"/>
                <a:gd name="f447" fmla="*/ f361 f134 1"/>
                <a:gd name="f448" fmla="*/ f362 f134 1"/>
                <a:gd name="f449" fmla="*/ f363 f134 1"/>
                <a:gd name="f450" fmla="*/ f364 f133 1"/>
                <a:gd name="f451" fmla="*/ f365 f133 1"/>
                <a:gd name="f452" fmla="*/ f366 f134 1"/>
                <a:gd name="f453" fmla="*/ f367 f133 1"/>
                <a:gd name="f454" fmla="*/ f368 f133 1"/>
                <a:gd name="f455" fmla="*/ f369 f133 1"/>
                <a:gd name="f456" fmla="*/ f370 f133 1"/>
                <a:gd name="f457" fmla="*/ f371 f134 1"/>
                <a:gd name="f458" fmla="*/ f372 f133 1"/>
                <a:gd name="f459" fmla="*/ f373 f134 1"/>
                <a:gd name="f460" fmla="*/ f374 f133 1"/>
                <a:gd name="f461" fmla="*/ f375 f134 1"/>
                <a:gd name="f462" fmla="*/ f376 f133 1"/>
                <a:gd name="f463" fmla="*/ f377 f134 1"/>
                <a:gd name="f464" fmla="*/ f378 f133 1"/>
                <a:gd name="f465" fmla="*/ f379 f134 1"/>
                <a:gd name="f466" fmla="*/ f380 f133 1"/>
                <a:gd name="f467" fmla="*/ f381 f134 1"/>
                <a:gd name="f468" fmla="*/ f382 f133 1"/>
                <a:gd name="f469" fmla="*/ f383 f133 1"/>
                <a:gd name="f470" fmla="*/ f384 f133 1"/>
                <a:gd name="f471" fmla="*/ f385 f133 1"/>
                <a:gd name="f472" fmla="*/ f386 f134 1"/>
                <a:gd name="f473" fmla="*/ f387 f133 1"/>
                <a:gd name="f474" fmla="*/ f388 f133 1"/>
                <a:gd name="f475" fmla="*/ f389 f133 1"/>
                <a:gd name="f476" fmla="*/ f390 f133 1"/>
                <a:gd name="f477" fmla="*/ f391 f133 1"/>
                <a:gd name="f478" fmla="*/ f392 f134 1"/>
                <a:gd name="f479" fmla="*/ f393 f133 1"/>
                <a:gd name="f480" fmla="*/ f394 f1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6">
                  <a:pos x="f399" y="f400"/>
                </a:cxn>
                <a:cxn ang="f226">
                  <a:pos x="f401" y="f402"/>
                </a:cxn>
                <a:cxn ang="f226">
                  <a:pos x="f403" y="f404"/>
                </a:cxn>
                <a:cxn ang="f226">
                  <a:pos x="f405" y="f406"/>
                </a:cxn>
                <a:cxn ang="f226">
                  <a:pos x="f407" y="f406"/>
                </a:cxn>
                <a:cxn ang="f226">
                  <a:pos x="f405" y="f408"/>
                </a:cxn>
                <a:cxn ang="f226">
                  <a:pos x="f409" y="f410"/>
                </a:cxn>
                <a:cxn ang="f226">
                  <a:pos x="f411" y="f412"/>
                </a:cxn>
                <a:cxn ang="f226">
                  <a:pos x="f407" y="f413"/>
                </a:cxn>
                <a:cxn ang="f226">
                  <a:pos x="f414" y="f415"/>
                </a:cxn>
                <a:cxn ang="f226">
                  <a:pos x="f416" y="f417"/>
                </a:cxn>
                <a:cxn ang="f226">
                  <a:pos x="f418" y="f419"/>
                </a:cxn>
                <a:cxn ang="f226">
                  <a:pos x="f420" y="f421"/>
                </a:cxn>
                <a:cxn ang="f226">
                  <a:pos x="f422" y="f421"/>
                </a:cxn>
                <a:cxn ang="f226">
                  <a:pos x="f423" y="f419"/>
                </a:cxn>
                <a:cxn ang="f226">
                  <a:pos x="f424" y="f425"/>
                </a:cxn>
                <a:cxn ang="f226">
                  <a:pos x="f426" y="f427"/>
                </a:cxn>
                <a:cxn ang="f226">
                  <a:pos x="f423" y="f408"/>
                </a:cxn>
                <a:cxn ang="f226">
                  <a:pos x="f422" y="f428"/>
                </a:cxn>
                <a:cxn ang="f226">
                  <a:pos x="f429" y="f430"/>
                </a:cxn>
                <a:cxn ang="f226">
                  <a:pos x="f431" y="f432"/>
                </a:cxn>
                <a:cxn ang="f226">
                  <a:pos x="f433" y="f434"/>
                </a:cxn>
                <a:cxn ang="f226">
                  <a:pos x="f424" y="f435"/>
                </a:cxn>
                <a:cxn ang="f226">
                  <a:pos x="f436" y="f437"/>
                </a:cxn>
                <a:cxn ang="f226">
                  <a:pos x="f431" y="f438"/>
                </a:cxn>
                <a:cxn ang="f226">
                  <a:pos x="f423" y="f439"/>
                </a:cxn>
                <a:cxn ang="f226">
                  <a:pos x="f440" y="f441"/>
                </a:cxn>
                <a:cxn ang="f226">
                  <a:pos x="f422" y="f442"/>
                </a:cxn>
                <a:cxn ang="f226">
                  <a:pos x="f405" y="f443"/>
                </a:cxn>
                <a:cxn ang="f226">
                  <a:pos x="f444" y="f445"/>
                </a:cxn>
                <a:cxn ang="f226">
                  <a:pos x="f446" y="f413"/>
                </a:cxn>
                <a:cxn ang="f226">
                  <a:pos x="f401" y="f447"/>
                </a:cxn>
                <a:cxn ang="f226">
                  <a:pos x="f403" y="f448"/>
                </a:cxn>
                <a:cxn ang="f226">
                  <a:pos x="f401" y="f449"/>
                </a:cxn>
                <a:cxn ang="f226">
                  <a:pos x="f450" y="f432"/>
                </a:cxn>
                <a:cxn ang="f226">
                  <a:pos x="f451" y="f452"/>
                </a:cxn>
                <a:cxn ang="f226">
                  <a:pos x="f453" y="f404"/>
                </a:cxn>
                <a:cxn ang="f226">
                  <a:pos x="f454" y="f448"/>
                </a:cxn>
                <a:cxn ang="f226">
                  <a:pos x="f453" y="f447"/>
                </a:cxn>
                <a:cxn ang="f226">
                  <a:pos x="f455" y="f413"/>
                </a:cxn>
                <a:cxn ang="f226">
                  <a:pos x="f456" y="f457"/>
                </a:cxn>
                <a:cxn ang="f226">
                  <a:pos x="f458" y="f415"/>
                </a:cxn>
                <a:cxn ang="f226">
                  <a:pos x="f451" y="f459"/>
                </a:cxn>
                <a:cxn ang="f226">
                  <a:pos x="f460" y="f428"/>
                </a:cxn>
                <a:cxn ang="f226">
                  <a:pos x="f458" y="f461"/>
                </a:cxn>
                <a:cxn ang="f226">
                  <a:pos x="f462" y="f463"/>
                </a:cxn>
                <a:cxn ang="f226">
                  <a:pos x="f464" y="f465"/>
                </a:cxn>
                <a:cxn ang="f226">
                  <a:pos x="f466" y="f406"/>
                </a:cxn>
                <a:cxn ang="f226">
                  <a:pos x="f462" y="f467"/>
                </a:cxn>
                <a:cxn ang="f226">
                  <a:pos x="f468" y="f427"/>
                </a:cxn>
                <a:cxn ang="f226">
                  <a:pos x="f464" y="f417"/>
                </a:cxn>
                <a:cxn ang="f226">
                  <a:pos x="f469" y="f417"/>
                </a:cxn>
                <a:cxn ang="f226">
                  <a:pos x="f470" y="f447"/>
                </a:cxn>
                <a:cxn ang="f226">
                  <a:pos x="f471" y="f472"/>
                </a:cxn>
                <a:cxn ang="f226">
                  <a:pos x="f473" y="f449"/>
                </a:cxn>
                <a:cxn ang="f226">
                  <a:pos x="f474" y="f432"/>
                </a:cxn>
                <a:cxn ang="f226">
                  <a:pos x="f475" y="f452"/>
                </a:cxn>
                <a:cxn ang="f226">
                  <a:pos x="f476" y="f406"/>
                </a:cxn>
                <a:cxn ang="f226">
                  <a:pos x="f474" y="f467"/>
                </a:cxn>
                <a:cxn ang="f226">
                  <a:pos x="f477" y="f415"/>
                </a:cxn>
                <a:cxn ang="f226">
                  <a:pos x="f475" y="f478"/>
                </a:cxn>
                <a:cxn ang="f226">
                  <a:pos x="f479" y="f480"/>
                </a:cxn>
              </a:cxnLst>
              <a:rect l="f395" t="f398" r="f396" b="f397"/>
              <a:pathLst>
                <a:path w="168" h="151">
                  <a:moveTo>
                    <a:pt x="f8" y="f9"/>
                  </a:moveTo>
                  <a:lnTo>
                    <a:pt x="f8" y="f7"/>
                  </a:lnTo>
                  <a:lnTo>
                    <a:pt x="f10" y="f7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2" y="f11"/>
                  </a:lnTo>
                  <a:lnTo>
                    <a:pt x="f12" y="f9"/>
                  </a:lnTo>
                  <a:lnTo>
                    <a:pt x="f14" y="f15"/>
                  </a:lnTo>
                  <a:lnTo>
                    <a:pt x="f14" y="f16"/>
                  </a:lnTo>
                  <a:lnTo>
                    <a:pt x="f17" y="f9"/>
                  </a:lnTo>
                  <a:lnTo>
                    <a:pt x="f17" y="f11"/>
                  </a:lnTo>
                  <a:lnTo>
                    <a:pt x="f17" y="f13"/>
                  </a:lnTo>
                  <a:lnTo>
                    <a:pt x="f18" y="f13"/>
                  </a:lnTo>
                  <a:lnTo>
                    <a:pt x="f18" y="f19"/>
                  </a:lnTo>
                  <a:lnTo>
                    <a:pt x="f18" y="f20"/>
                  </a:lnTo>
                  <a:lnTo>
                    <a:pt x="f18" y="f17"/>
                  </a:lnTo>
                  <a:lnTo>
                    <a:pt x="f21" y="f17"/>
                  </a:lnTo>
                  <a:lnTo>
                    <a:pt x="f21" y="f22"/>
                  </a:lnTo>
                  <a:lnTo>
                    <a:pt x="f21" y="f23"/>
                  </a:lnTo>
                  <a:lnTo>
                    <a:pt x="f24" y="f25"/>
                  </a:lnTo>
                  <a:lnTo>
                    <a:pt x="f24" y="f26"/>
                  </a:lnTo>
                  <a:lnTo>
                    <a:pt x="f24" y="f27"/>
                  </a:lnTo>
                  <a:lnTo>
                    <a:pt x="f27" y="f28"/>
                  </a:lnTo>
                  <a:lnTo>
                    <a:pt x="f27" y="f29"/>
                  </a:lnTo>
                  <a:lnTo>
                    <a:pt x="f28" y="f14"/>
                  </a:lnTo>
                  <a:lnTo>
                    <a:pt x="f28" y="f12"/>
                  </a:lnTo>
                  <a:lnTo>
                    <a:pt x="f28" y="f30"/>
                  </a:lnTo>
                  <a:lnTo>
                    <a:pt x="f29" y="f31"/>
                  </a:lnTo>
                  <a:lnTo>
                    <a:pt x="f29" y="f32"/>
                  </a:lnTo>
                  <a:lnTo>
                    <a:pt x="f10" y="f12"/>
                  </a:lnTo>
                  <a:lnTo>
                    <a:pt x="f10" y="f14"/>
                  </a:lnTo>
                  <a:lnTo>
                    <a:pt x="f33" y="f14"/>
                  </a:lnTo>
                  <a:lnTo>
                    <a:pt x="f33" y="f29"/>
                  </a:lnTo>
                  <a:lnTo>
                    <a:pt x="f33" y="f28"/>
                  </a:lnTo>
                  <a:lnTo>
                    <a:pt x="f34" y="f27"/>
                  </a:lnTo>
                  <a:lnTo>
                    <a:pt x="f35" y="f26"/>
                  </a:lnTo>
                  <a:lnTo>
                    <a:pt x="f36" y="f27"/>
                  </a:lnTo>
                  <a:lnTo>
                    <a:pt x="f37" y="f28"/>
                  </a:lnTo>
                  <a:lnTo>
                    <a:pt x="f38" y="f29"/>
                  </a:lnTo>
                  <a:lnTo>
                    <a:pt x="f39" y="f14"/>
                  </a:lnTo>
                  <a:lnTo>
                    <a:pt x="f39" y="f12"/>
                  </a:lnTo>
                  <a:lnTo>
                    <a:pt x="f40" y="f30"/>
                  </a:lnTo>
                  <a:lnTo>
                    <a:pt x="f40" y="f31"/>
                  </a:lnTo>
                  <a:lnTo>
                    <a:pt x="f41" y="f32"/>
                  </a:lnTo>
                  <a:lnTo>
                    <a:pt x="f10" y="f32"/>
                  </a:lnTo>
                  <a:lnTo>
                    <a:pt x="f10" y="f42"/>
                  </a:lnTo>
                  <a:lnTo>
                    <a:pt x="f33" y="f43"/>
                  </a:lnTo>
                  <a:lnTo>
                    <a:pt x="f33" y="f44"/>
                  </a:lnTo>
                  <a:lnTo>
                    <a:pt x="f34" y="f45"/>
                  </a:lnTo>
                  <a:lnTo>
                    <a:pt x="f34" y="f46"/>
                  </a:lnTo>
                  <a:lnTo>
                    <a:pt x="f47" y="f48"/>
                  </a:lnTo>
                  <a:lnTo>
                    <a:pt x="f47" y="f49"/>
                  </a:lnTo>
                  <a:lnTo>
                    <a:pt x="f30" y="f49"/>
                  </a:lnTo>
                  <a:lnTo>
                    <a:pt x="f30" y="f50"/>
                  </a:lnTo>
                  <a:lnTo>
                    <a:pt x="f30" y="f51"/>
                  </a:lnTo>
                  <a:lnTo>
                    <a:pt x="f12" y="f52"/>
                  </a:lnTo>
                  <a:lnTo>
                    <a:pt x="f12" y="f53"/>
                  </a:lnTo>
                  <a:lnTo>
                    <a:pt x="f14" y="f54"/>
                  </a:lnTo>
                  <a:lnTo>
                    <a:pt x="f14" y="f55"/>
                  </a:lnTo>
                  <a:lnTo>
                    <a:pt x="f14" y="f56"/>
                  </a:lnTo>
                  <a:lnTo>
                    <a:pt x="f29" y="f56"/>
                  </a:lnTo>
                  <a:lnTo>
                    <a:pt x="f29" y="f57"/>
                  </a:lnTo>
                  <a:lnTo>
                    <a:pt x="f29" y="f58"/>
                  </a:lnTo>
                  <a:lnTo>
                    <a:pt x="f41" y="f59"/>
                  </a:lnTo>
                  <a:lnTo>
                    <a:pt x="f41" y="f60"/>
                  </a:lnTo>
                  <a:lnTo>
                    <a:pt x="f41" y="f58"/>
                  </a:lnTo>
                  <a:lnTo>
                    <a:pt x="f40" y="f57"/>
                  </a:lnTo>
                  <a:lnTo>
                    <a:pt x="f40" y="f56"/>
                  </a:lnTo>
                  <a:lnTo>
                    <a:pt x="f40" y="f55"/>
                  </a:lnTo>
                  <a:lnTo>
                    <a:pt x="f39" y="f55"/>
                  </a:lnTo>
                  <a:lnTo>
                    <a:pt x="f39" y="f54"/>
                  </a:lnTo>
                  <a:lnTo>
                    <a:pt x="f39" y="f53"/>
                  </a:lnTo>
                  <a:lnTo>
                    <a:pt x="f38" y="f52"/>
                  </a:lnTo>
                  <a:lnTo>
                    <a:pt x="f38" y="f51"/>
                  </a:lnTo>
                  <a:lnTo>
                    <a:pt x="f37" y="f50"/>
                  </a:lnTo>
                  <a:lnTo>
                    <a:pt x="f37" y="f49"/>
                  </a:lnTo>
                  <a:lnTo>
                    <a:pt x="f36" y="f48"/>
                  </a:lnTo>
                  <a:lnTo>
                    <a:pt x="f36" y="f49"/>
                  </a:lnTo>
                  <a:lnTo>
                    <a:pt x="f35" y="f49"/>
                  </a:lnTo>
                  <a:lnTo>
                    <a:pt x="f35" y="f50"/>
                  </a:lnTo>
                  <a:lnTo>
                    <a:pt x="f8" y="f50"/>
                  </a:lnTo>
                  <a:lnTo>
                    <a:pt x="f61" y="f50"/>
                  </a:lnTo>
                  <a:lnTo>
                    <a:pt x="f61" y="f51"/>
                  </a:lnTo>
                  <a:lnTo>
                    <a:pt x="f62" y="f51"/>
                  </a:lnTo>
                  <a:lnTo>
                    <a:pt x="f61" y="f52"/>
                  </a:lnTo>
                  <a:lnTo>
                    <a:pt x="f61" y="f53"/>
                  </a:lnTo>
                  <a:lnTo>
                    <a:pt x="f8" y="f53"/>
                  </a:lnTo>
                  <a:lnTo>
                    <a:pt x="f8" y="f54"/>
                  </a:lnTo>
                  <a:lnTo>
                    <a:pt x="f8" y="f55"/>
                  </a:lnTo>
                  <a:lnTo>
                    <a:pt x="f35" y="f55"/>
                  </a:lnTo>
                  <a:lnTo>
                    <a:pt x="f35" y="f56"/>
                  </a:lnTo>
                  <a:lnTo>
                    <a:pt x="f35" y="f57"/>
                  </a:lnTo>
                  <a:lnTo>
                    <a:pt x="f36" y="f57"/>
                  </a:lnTo>
                  <a:lnTo>
                    <a:pt x="f36" y="f58"/>
                  </a:lnTo>
                  <a:lnTo>
                    <a:pt x="f36" y="f60"/>
                  </a:lnTo>
                  <a:lnTo>
                    <a:pt x="f37" y="f60"/>
                  </a:lnTo>
                  <a:lnTo>
                    <a:pt x="f37" y="f59"/>
                  </a:lnTo>
                  <a:lnTo>
                    <a:pt x="f37" y="f63"/>
                  </a:lnTo>
                  <a:lnTo>
                    <a:pt x="f38" y="f63"/>
                  </a:lnTo>
                  <a:lnTo>
                    <a:pt x="f38" y="f64"/>
                  </a:lnTo>
                  <a:lnTo>
                    <a:pt x="f39" y="f65"/>
                  </a:lnTo>
                  <a:lnTo>
                    <a:pt x="f39" y="f66"/>
                  </a:lnTo>
                  <a:lnTo>
                    <a:pt x="f39" y="f67"/>
                  </a:lnTo>
                  <a:lnTo>
                    <a:pt x="f40" y="f67"/>
                  </a:lnTo>
                  <a:lnTo>
                    <a:pt x="f40" y="f68"/>
                  </a:lnTo>
                  <a:lnTo>
                    <a:pt x="f61" y="f5"/>
                  </a:lnTo>
                  <a:lnTo>
                    <a:pt x="f61" y="f69"/>
                  </a:lnTo>
                  <a:lnTo>
                    <a:pt x="f62" y="f69"/>
                  </a:lnTo>
                  <a:lnTo>
                    <a:pt x="f62" y="f70"/>
                  </a:lnTo>
                  <a:lnTo>
                    <a:pt x="f62" y="f71"/>
                  </a:lnTo>
                  <a:lnTo>
                    <a:pt x="f72" y="f68"/>
                  </a:lnTo>
                  <a:lnTo>
                    <a:pt x="f72" y="f67"/>
                  </a:lnTo>
                  <a:lnTo>
                    <a:pt x="f73" y="f66"/>
                  </a:lnTo>
                  <a:lnTo>
                    <a:pt x="f73" y="f65"/>
                  </a:lnTo>
                  <a:lnTo>
                    <a:pt x="f73" y="f64"/>
                  </a:lnTo>
                  <a:lnTo>
                    <a:pt x="f74" y="f64"/>
                  </a:lnTo>
                  <a:lnTo>
                    <a:pt x="f74" y="f63"/>
                  </a:lnTo>
                  <a:lnTo>
                    <a:pt x="f74" y="f59"/>
                  </a:lnTo>
                  <a:lnTo>
                    <a:pt x="f59" y="f59"/>
                  </a:lnTo>
                  <a:lnTo>
                    <a:pt x="f59" y="f60"/>
                  </a:lnTo>
                  <a:lnTo>
                    <a:pt x="f59" y="f58"/>
                  </a:lnTo>
                  <a:lnTo>
                    <a:pt x="f63" y="f58"/>
                  </a:lnTo>
                  <a:lnTo>
                    <a:pt x="f63" y="f57"/>
                  </a:lnTo>
                  <a:lnTo>
                    <a:pt x="f63" y="f56"/>
                  </a:lnTo>
                  <a:lnTo>
                    <a:pt x="f64" y="f56"/>
                  </a:lnTo>
                  <a:lnTo>
                    <a:pt x="f65" y="f56"/>
                  </a:lnTo>
                  <a:lnTo>
                    <a:pt x="f65" y="f57"/>
                  </a:lnTo>
                  <a:lnTo>
                    <a:pt x="f66" y="f57"/>
                  </a:lnTo>
                  <a:lnTo>
                    <a:pt x="f75" y="f57"/>
                  </a:lnTo>
                  <a:lnTo>
                    <a:pt x="f75" y="f58"/>
                  </a:lnTo>
                  <a:lnTo>
                    <a:pt x="f5" y="f50"/>
                  </a:lnTo>
                  <a:lnTo>
                    <a:pt x="f76" y="f50"/>
                  </a:lnTo>
                  <a:lnTo>
                    <a:pt x="f77" y="f50"/>
                  </a:lnTo>
                  <a:lnTo>
                    <a:pt x="f77" y="f49"/>
                  </a:lnTo>
                  <a:lnTo>
                    <a:pt x="f78" y="f49"/>
                  </a:lnTo>
                  <a:lnTo>
                    <a:pt x="f75" y="f48"/>
                  </a:lnTo>
                  <a:lnTo>
                    <a:pt x="f66" y="f48"/>
                  </a:lnTo>
                  <a:lnTo>
                    <a:pt x="f66" y="f46"/>
                  </a:lnTo>
                  <a:lnTo>
                    <a:pt x="f65" y="f46"/>
                  </a:lnTo>
                  <a:lnTo>
                    <a:pt x="f64" y="f46"/>
                  </a:lnTo>
                  <a:lnTo>
                    <a:pt x="f64" y="f45"/>
                  </a:lnTo>
                  <a:lnTo>
                    <a:pt x="f63" y="f45"/>
                  </a:lnTo>
                  <a:lnTo>
                    <a:pt x="f63" y="f44"/>
                  </a:lnTo>
                  <a:lnTo>
                    <a:pt x="f59" y="f44"/>
                  </a:lnTo>
                  <a:lnTo>
                    <a:pt x="f59" y="f43"/>
                  </a:lnTo>
                  <a:lnTo>
                    <a:pt x="f74" y="f43"/>
                  </a:lnTo>
                  <a:lnTo>
                    <a:pt x="f73" y="f42"/>
                  </a:lnTo>
                  <a:lnTo>
                    <a:pt x="f72" y="f32"/>
                  </a:lnTo>
                  <a:lnTo>
                    <a:pt x="f62" y="f32"/>
                  </a:lnTo>
                  <a:lnTo>
                    <a:pt x="f62" y="f31"/>
                  </a:lnTo>
                  <a:lnTo>
                    <a:pt x="f72" y="f30"/>
                  </a:lnTo>
                  <a:lnTo>
                    <a:pt x="f72" y="f12"/>
                  </a:lnTo>
                  <a:lnTo>
                    <a:pt x="f73" y="f12"/>
                  </a:lnTo>
                  <a:lnTo>
                    <a:pt x="f73" y="f14"/>
                  </a:lnTo>
                  <a:lnTo>
                    <a:pt x="f74" y="f14"/>
                  </a:lnTo>
                  <a:lnTo>
                    <a:pt x="f74" y="f29"/>
                  </a:lnTo>
                  <a:lnTo>
                    <a:pt x="f59" y="f28"/>
                  </a:lnTo>
                  <a:lnTo>
                    <a:pt x="f59" y="f27"/>
                  </a:lnTo>
                  <a:lnTo>
                    <a:pt x="f63" y="f27"/>
                  </a:lnTo>
                  <a:lnTo>
                    <a:pt x="f63" y="f26"/>
                  </a:lnTo>
                  <a:lnTo>
                    <a:pt x="f64" y="f26"/>
                  </a:lnTo>
                  <a:lnTo>
                    <a:pt x="f64" y="f25"/>
                  </a:lnTo>
                  <a:lnTo>
                    <a:pt x="f65" y="f25"/>
                  </a:lnTo>
                  <a:lnTo>
                    <a:pt x="f5" y="f23"/>
                  </a:lnTo>
                  <a:lnTo>
                    <a:pt x="f76" y="f23"/>
                  </a:lnTo>
                  <a:lnTo>
                    <a:pt x="f76" y="f22"/>
                  </a:lnTo>
                  <a:lnTo>
                    <a:pt x="f76" y="f17"/>
                  </a:lnTo>
                  <a:lnTo>
                    <a:pt x="f76" y="f20"/>
                  </a:lnTo>
                  <a:lnTo>
                    <a:pt x="f76" y="f19"/>
                  </a:lnTo>
                  <a:lnTo>
                    <a:pt x="f77" y="f19"/>
                  </a:lnTo>
                  <a:lnTo>
                    <a:pt x="f77" y="f13"/>
                  </a:lnTo>
                  <a:lnTo>
                    <a:pt x="f77" y="f11"/>
                  </a:lnTo>
                  <a:lnTo>
                    <a:pt x="f77" y="f9"/>
                  </a:lnTo>
                  <a:lnTo>
                    <a:pt x="f77" y="f15"/>
                  </a:lnTo>
                  <a:lnTo>
                    <a:pt x="f8" y="f9"/>
                  </a:lnTo>
                  <a:close/>
                  <a:moveTo>
                    <a:pt x="f65" y="f79"/>
                  </a:moveTo>
                  <a:lnTo>
                    <a:pt x="f66" y="f80"/>
                  </a:lnTo>
                  <a:lnTo>
                    <a:pt x="f66" y="f81"/>
                  </a:lnTo>
                  <a:lnTo>
                    <a:pt x="f66" y="f82"/>
                  </a:lnTo>
                  <a:lnTo>
                    <a:pt x="f66" y="f83"/>
                  </a:lnTo>
                  <a:lnTo>
                    <a:pt x="f66" y="f84"/>
                  </a:lnTo>
                  <a:lnTo>
                    <a:pt x="f66" y="f85"/>
                  </a:lnTo>
                  <a:lnTo>
                    <a:pt x="f66" y="f86"/>
                  </a:lnTo>
                  <a:lnTo>
                    <a:pt x="f66" y="f87"/>
                  </a:lnTo>
                  <a:lnTo>
                    <a:pt x="f75" y="f88"/>
                  </a:lnTo>
                  <a:lnTo>
                    <a:pt x="f75" y="f89"/>
                  </a:lnTo>
                  <a:lnTo>
                    <a:pt x="f75" y="f90"/>
                  </a:lnTo>
                  <a:lnTo>
                    <a:pt x="f75" y="f91"/>
                  </a:lnTo>
                  <a:lnTo>
                    <a:pt x="f75" y="f92"/>
                  </a:lnTo>
                  <a:lnTo>
                    <a:pt x="f78" y="f93"/>
                  </a:lnTo>
                  <a:lnTo>
                    <a:pt x="f78" y="f94"/>
                  </a:lnTo>
                  <a:lnTo>
                    <a:pt x="f78" y="f95"/>
                  </a:lnTo>
                  <a:lnTo>
                    <a:pt x="f78" y="f96"/>
                  </a:lnTo>
                  <a:lnTo>
                    <a:pt x="f77" y="f97"/>
                  </a:lnTo>
                  <a:lnTo>
                    <a:pt x="f77" y="f98"/>
                  </a:lnTo>
                  <a:lnTo>
                    <a:pt x="f77" y="f99"/>
                  </a:lnTo>
                  <a:lnTo>
                    <a:pt x="f77" y="f100"/>
                  </a:lnTo>
                  <a:lnTo>
                    <a:pt x="f76" y="f101"/>
                  </a:lnTo>
                  <a:lnTo>
                    <a:pt x="f76" y="f102"/>
                  </a:lnTo>
                  <a:lnTo>
                    <a:pt x="f76" y="f103"/>
                  </a:lnTo>
                  <a:lnTo>
                    <a:pt x="f5" y="f104"/>
                  </a:lnTo>
                  <a:lnTo>
                    <a:pt x="f63" y="f105"/>
                  </a:lnTo>
                  <a:lnTo>
                    <a:pt x="f63" y="f106"/>
                  </a:lnTo>
                  <a:lnTo>
                    <a:pt x="f63" y="f104"/>
                  </a:lnTo>
                  <a:lnTo>
                    <a:pt x="f63" y="f103"/>
                  </a:lnTo>
                  <a:lnTo>
                    <a:pt x="f59" y="f103"/>
                  </a:lnTo>
                  <a:lnTo>
                    <a:pt x="f59" y="f102"/>
                  </a:lnTo>
                  <a:lnTo>
                    <a:pt x="f59" y="f101"/>
                  </a:lnTo>
                  <a:lnTo>
                    <a:pt x="f59" y="f100"/>
                  </a:lnTo>
                  <a:lnTo>
                    <a:pt x="f74" y="f99"/>
                  </a:lnTo>
                  <a:lnTo>
                    <a:pt x="f74" y="f98"/>
                  </a:lnTo>
                  <a:lnTo>
                    <a:pt x="f74" y="f97"/>
                  </a:lnTo>
                  <a:lnTo>
                    <a:pt x="f74" y="f96"/>
                  </a:lnTo>
                  <a:lnTo>
                    <a:pt x="f73" y="f95"/>
                  </a:lnTo>
                  <a:lnTo>
                    <a:pt x="f73" y="f94"/>
                  </a:lnTo>
                  <a:lnTo>
                    <a:pt x="f73" y="f93"/>
                  </a:lnTo>
                  <a:lnTo>
                    <a:pt x="f73" y="f92"/>
                  </a:lnTo>
                  <a:lnTo>
                    <a:pt x="f73" y="f91"/>
                  </a:lnTo>
                  <a:lnTo>
                    <a:pt x="f72" y="f90"/>
                  </a:lnTo>
                  <a:lnTo>
                    <a:pt x="f72" y="f89"/>
                  </a:lnTo>
                  <a:lnTo>
                    <a:pt x="f72" y="f88"/>
                  </a:lnTo>
                  <a:lnTo>
                    <a:pt x="f72" y="f87"/>
                  </a:lnTo>
                  <a:lnTo>
                    <a:pt x="f72" y="f86"/>
                  </a:lnTo>
                  <a:lnTo>
                    <a:pt x="f72" y="f85"/>
                  </a:lnTo>
                  <a:lnTo>
                    <a:pt x="f72" y="f84"/>
                  </a:lnTo>
                  <a:lnTo>
                    <a:pt x="f62" y="f84"/>
                  </a:lnTo>
                  <a:lnTo>
                    <a:pt x="f62" y="f83"/>
                  </a:lnTo>
                  <a:lnTo>
                    <a:pt x="f62" y="f82"/>
                  </a:lnTo>
                  <a:lnTo>
                    <a:pt x="f62" y="f81"/>
                  </a:lnTo>
                  <a:lnTo>
                    <a:pt x="f65" y="f79"/>
                  </a:lnTo>
                  <a:close/>
                  <a:moveTo>
                    <a:pt x="f27" y="f79"/>
                  </a:moveTo>
                  <a:lnTo>
                    <a:pt x="f33" y="f81"/>
                  </a:lnTo>
                  <a:lnTo>
                    <a:pt x="f30" y="f100"/>
                  </a:lnTo>
                  <a:lnTo>
                    <a:pt x="f21" y="f98"/>
                  </a:lnTo>
                  <a:lnTo>
                    <a:pt x="f27" y="f79"/>
                  </a:lnTo>
                  <a:close/>
                  <a:moveTo>
                    <a:pt x="f24" y="f71"/>
                  </a:moveTo>
                  <a:lnTo>
                    <a:pt x="f24" y="f60"/>
                  </a:lnTo>
                  <a:lnTo>
                    <a:pt x="f107" y="f60"/>
                  </a:lnTo>
                  <a:lnTo>
                    <a:pt x="f107" y="f71"/>
                  </a:lnTo>
                  <a:lnTo>
                    <a:pt x="f24" y="f71"/>
                  </a:lnTo>
                  <a:close/>
                  <a:moveTo>
                    <a:pt x="f11" y="f58"/>
                  </a:moveTo>
                  <a:lnTo>
                    <a:pt x="f11" y="f57"/>
                  </a:lnTo>
                  <a:lnTo>
                    <a:pt x="f13" y="f57"/>
                  </a:lnTo>
                  <a:lnTo>
                    <a:pt x="f13" y="f56"/>
                  </a:lnTo>
                  <a:lnTo>
                    <a:pt x="f13" y="f55"/>
                  </a:lnTo>
                  <a:lnTo>
                    <a:pt x="f13" y="f54"/>
                  </a:lnTo>
                  <a:lnTo>
                    <a:pt x="f19" y="f54"/>
                  </a:lnTo>
                  <a:lnTo>
                    <a:pt x="f19" y="f53"/>
                  </a:lnTo>
                  <a:lnTo>
                    <a:pt x="f19" y="f52"/>
                  </a:lnTo>
                  <a:lnTo>
                    <a:pt x="f20" y="f52"/>
                  </a:lnTo>
                  <a:lnTo>
                    <a:pt x="f20" y="f51"/>
                  </a:lnTo>
                  <a:lnTo>
                    <a:pt x="f20" y="f50"/>
                  </a:lnTo>
                  <a:lnTo>
                    <a:pt x="f17" y="f49"/>
                  </a:lnTo>
                  <a:lnTo>
                    <a:pt x="f17" y="f48"/>
                  </a:lnTo>
                  <a:lnTo>
                    <a:pt x="f18" y="f48"/>
                  </a:lnTo>
                  <a:lnTo>
                    <a:pt x="f18" y="f46"/>
                  </a:lnTo>
                  <a:lnTo>
                    <a:pt x="f18" y="f45"/>
                  </a:lnTo>
                  <a:lnTo>
                    <a:pt x="f21" y="f45"/>
                  </a:lnTo>
                  <a:lnTo>
                    <a:pt x="f21" y="f44"/>
                  </a:lnTo>
                  <a:lnTo>
                    <a:pt x="f24" y="f44"/>
                  </a:lnTo>
                  <a:lnTo>
                    <a:pt x="f24" y="f43"/>
                  </a:lnTo>
                  <a:lnTo>
                    <a:pt x="f24" y="f42"/>
                  </a:lnTo>
                  <a:lnTo>
                    <a:pt x="f27" y="f42"/>
                  </a:lnTo>
                  <a:lnTo>
                    <a:pt x="f27" y="f32"/>
                  </a:lnTo>
                  <a:lnTo>
                    <a:pt x="f27" y="f31"/>
                  </a:lnTo>
                  <a:lnTo>
                    <a:pt x="f27" y="f30"/>
                  </a:lnTo>
                  <a:lnTo>
                    <a:pt x="f24" y="f30"/>
                  </a:lnTo>
                  <a:lnTo>
                    <a:pt x="f24" y="f12"/>
                  </a:lnTo>
                  <a:lnTo>
                    <a:pt x="f21" y="f14"/>
                  </a:lnTo>
                  <a:lnTo>
                    <a:pt x="f21" y="f29"/>
                  </a:lnTo>
                  <a:lnTo>
                    <a:pt x="f18" y="f29"/>
                  </a:lnTo>
                  <a:lnTo>
                    <a:pt x="f18" y="f28"/>
                  </a:lnTo>
                  <a:lnTo>
                    <a:pt x="f17" y="f27"/>
                  </a:lnTo>
                  <a:lnTo>
                    <a:pt x="f17" y="f26"/>
                  </a:lnTo>
                  <a:lnTo>
                    <a:pt x="f20" y="f26"/>
                  </a:lnTo>
                  <a:lnTo>
                    <a:pt x="f20" y="f25"/>
                  </a:lnTo>
                  <a:lnTo>
                    <a:pt x="f19" y="f23"/>
                  </a:lnTo>
                  <a:lnTo>
                    <a:pt x="f19" y="f22"/>
                  </a:lnTo>
                  <a:lnTo>
                    <a:pt x="f13" y="f17"/>
                  </a:lnTo>
                  <a:lnTo>
                    <a:pt x="f13" y="f20"/>
                  </a:lnTo>
                  <a:lnTo>
                    <a:pt x="f11" y="f20"/>
                  </a:lnTo>
                  <a:lnTo>
                    <a:pt x="f11" y="f19"/>
                  </a:lnTo>
                  <a:lnTo>
                    <a:pt x="f11" y="f13"/>
                  </a:lnTo>
                  <a:lnTo>
                    <a:pt x="f9" y="f13"/>
                  </a:lnTo>
                  <a:lnTo>
                    <a:pt x="f9" y="f11"/>
                  </a:lnTo>
                  <a:lnTo>
                    <a:pt x="f9" y="f9"/>
                  </a:lnTo>
                  <a:lnTo>
                    <a:pt x="f83" y="f17"/>
                  </a:lnTo>
                  <a:lnTo>
                    <a:pt x="f83" y="f22"/>
                  </a:lnTo>
                  <a:lnTo>
                    <a:pt x="f82" y="f23"/>
                  </a:lnTo>
                  <a:lnTo>
                    <a:pt x="f82" y="f25"/>
                  </a:lnTo>
                  <a:lnTo>
                    <a:pt x="f108" y="f25"/>
                  </a:lnTo>
                  <a:lnTo>
                    <a:pt x="f108" y="f26"/>
                  </a:lnTo>
                  <a:lnTo>
                    <a:pt x="f79" y="f27"/>
                  </a:lnTo>
                  <a:lnTo>
                    <a:pt x="f79" y="f28"/>
                  </a:lnTo>
                  <a:lnTo>
                    <a:pt x="f109" y="f28"/>
                  </a:lnTo>
                  <a:lnTo>
                    <a:pt x="f109" y="f29"/>
                  </a:lnTo>
                  <a:lnTo>
                    <a:pt x="f16" y="f14"/>
                  </a:lnTo>
                  <a:lnTo>
                    <a:pt x="f16" y="f12"/>
                  </a:lnTo>
                  <a:lnTo>
                    <a:pt x="f15" y="f12"/>
                  </a:lnTo>
                  <a:lnTo>
                    <a:pt x="f15" y="f30"/>
                  </a:lnTo>
                  <a:lnTo>
                    <a:pt x="f9" y="f30"/>
                  </a:lnTo>
                  <a:lnTo>
                    <a:pt x="f9" y="f31"/>
                  </a:lnTo>
                  <a:lnTo>
                    <a:pt x="f11" y="f31"/>
                  </a:lnTo>
                  <a:lnTo>
                    <a:pt x="f11" y="f32"/>
                  </a:lnTo>
                  <a:lnTo>
                    <a:pt x="f9" y="f32"/>
                  </a:lnTo>
                  <a:lnTo>
                    <a:pt x="f9" y="f42"/>
                  </a:lnTo>
                  <a:lnTo>
                    <a:pt x="f15" y="f42"/>
                  </a:lnTo>
                  <a:lnTo>
                    <a:pt x="f15" y="f43"/>
                  </a:lnTo>
                  <a:lnTo>
                    <a:pt x="f15" y="f44"/>
                  </a:lnTo>
                  <a:lnTo>
                    <a:pt x="f16" y="f44"/>
                  </a:lnTo>
                  <a:lnTo>
                    <a:pt x="f16" y="f45"/>
                  </a:lnTo>
                  <a:lnTo>
                    <a:pt x="f109" y="f46"/>
                  </a:lnTo>
                  <a:lnTo>
                    <a:pt x="f109" y="f48"/>
                  </a:lnTo>
                  <a:lnTo>
                    <a:pt x="f79" y="f49"/>
                  </a:lnTo>
                  <a:lnTo>
                    <a:pt x="f79" y="f50"/>
                  </a:lnTo>
                  <a:lnTo>
                    <a:pt x="f108" y="f50"/>
                  </a:lnTo>
                  <a:lnTo>
                    <a:pt x="f108" y="f51"/>
                  </a:lnTo>
                  <a:lnTo>
                    <a:pt x="f108" y="f52"/>
                  </a:lnTo>
                  <a:lnTo>
                    <a:pt x="f82" y="f52"/>
                  </a:lnTo>
                  <a:lnTo>
                    <a:pt x="f82" y="f53"/>
                  </a:lnTo>
                  <a:lnTo>
                    <a:pt x="f82" y="f54"/>
                  </a:lnTo>
                  <a:lnTo>
                    <a:pt x="f83" y="f54"/>
                  </a:lnTo>
                  <a:lnTo>
                    <a:pt x="f83" y="f55"/>
                  </a:lnTo>
                  <a:lnTo>
                    <a:pt x="f11" y="f58"/>
                  </a:lnTo>
                  <a:close/>
                  <a:moveTo>
                    <a:pt x="f110" y="f60"/>
                  </a:moveTo>
                  <a:lnTo>
                    <a:pt x="f110" y="f58"/>
                  </a:lnTo>
                  <a:lnTo>
                    <a:pt x="f110" y="f57"/>
                  </a:lnTo>
                  <a:lnTo>
                    <a:pt x="f111" y="f56"/>
                  </a:lnTo>
                  <a:lnTo>
                    <a:pt x="f111" y="f55"/>
                  </a:lnTo>
                  <a:lnTo>
                    <a:pt x="f112" y="f54"/>
                  </a:lnTo>
                  <a:lnTo>
                    <a:pt x="f112" y="f53"/>
                  </a:lnTo>
                  <a:lnTo>
                    <a:pt x="f89" y="f53"/>
                  </a:lnTo>
                  <a:lnTo>
                    <a:pt x="f89" y="f52"/>
                  </a:lnTo>
                  <a:lnTo>
                    <a:pt x="f89" y="f51"/>
                  </a:lnTo>
                  <a:lnTo>
                    <a:pt x="f88" y="f51"/>
                  </a:lnTo>
                  <a:lnTo>
                    <a:pt x="f88" y="f50"/>
                  </a:lnTo>
                  <a:lnTo>
                    <a:pt x="f87" y="f49"/>
                  </a:lnTo>
                  <a:lnTo>
                    <a:pt x="f87" y="f48"/>
                  </a:lnTo>
                  <a:lnTo>
                    <a:pt x="f86" y="f48"/>
                  </a:lnTo>
                  <a:lnTo>
                    <a:pt x="f86" y="f46"/>
                  </a:lnTo>
                  <a:lnTo>
                    <a:pt x="f85" y="f46"/>
                  </a:lnTo>
                  <a:lnTo>
                    <a:pt x="f85" y="f45"/>
                  </a:lnTo>
                  <a:lnTo>
                    <a:pt x="f84" y="f44"/>
                  </a:lnTo>
                  <a:lnTo>
                    <a:pt x="f83" y="f43"/>
                  </a:lnTo>
                  <a:lnTo>
                    <a:pt x="f83" y="f42"/>
                  </a:lnTo>
                  <a:lnTo>
                    <a:pt x="f82" y="f42"/>
                  </a:lnTo>
                  <a:lnTo>
                    <a:pt x="f82" y="f32"/>
                  </a:lnTo>
                  <a:lnTo>
                    <a:pt x="f83" y="f32"/>
                  </a:lnTo>
                  <a:lnTo>
                    <a:pt x="f83" y="f31"/>
                  </a:lnTo>
                  <a:lnTo>
                    <a:pt x="f83" y="f30"/>
                  </a:lnTo>
                  <a:lnTo>
                    <a:pt x="f84" y="f30"/>
                  </a:lnTo>
                  <a:lnTo>
                    <a:pt x="f84" y="f12"/>
                  </a:lnTo>
                  <a:lnTo>
                    <a:pt x="f85" y="f12"/>
                  </a:lnTo>
                  <a:lnTo>
                    <a:pt x="f85" y="f14"/>
                  </a:lnTo>
                  <a:lnTo>
                    <a:pt x="f86" y="f14"/>
                  </a:lnTo>
                  <a:lnTo>
                    <a:pt x="f86" y="f29"/>
                  </a:lnTo>
                  <a:lnTo>
                    <a:pt x="f86" y="f28"/>
                  </a:lnTo>
                  <a:lnTo>
                    <a:pt x="f87" y="f28"/>
                  </a:lnTo>
                  <a:lnTo>
                    <a:pt x="f87" y="f27"/>
                  </a:lnTo>
                  <a:lnTo>
                    <a:pt x="f88" y="f27"/>
                  </a:lnTo>
                  <a:lnTo>
                    <a:pt x="f88" y="f26"/>
                  </a:lnTo>
                  <a:lnTo>
                    <a:pt x="f89" y="f25"/>
                  </a:lnTo>
                  <a:lnTo>
                    <a:pt x="f89" y="f23"/>
                  </a:lnTo>
                  <a:lnTo>
                    <a:pt x="f112" y="f22"/>
                  </a:lnTo>
                  <a:lnTo>
                    <a:pt x="f111" y="f17"/>
                  </a:lnTo>
                  <a:lnTo>
                    <a:pt x="f111" y="f20"/>
                  </a:lnTo>
                  <a:lnTo>
                    <a:pt x="f110" y="f19"/>
                  </a:lnTo>
                  <a:lnTo>
                    <a:pt x="f110" y="f13"/>
                  </a:lnTo>
                  <a:lnTo>
                    <a:pt x="f113" y="f13"/>
                  </a:lnTo>
                  <a:lnTo>
                    <a:pt x="f113" y="f11"/>
                  </a:lnTo>
                  <a:lnTo>
                    <a:pt x="f113" y="f9"/>
                  </a:lnTo>
                  <a:lnTo>
                    <a:pt x="f114" y="f9"/>
                  </a:lnTo>
                  <a:lnTo>
                    <a:pt x="f115" y="f17"/>
                  </a:lnTo>
                  <a:lnTo>
                    <a:pt x="f115" y="f22"/>
                  </a:lnTo>
                  <a:lnTo>
                    <a:pt x="f116" y="f22"/>
                  </a:lnTo>
                  <a:lnTo>
                    <a:pt x="f116" y="f23"/>
                  </a:lnTo>
                  <a:lnTo>
                    <a:pt x="f117" y="f25"/>
                  </a:lnTo>
                  <a:lnTo>
                    <a:pt x="f117" y="f26"/>
                  </a:lnTo>
                  <a:lnTo>
                    <a:pt x="f98" y="f26"/>
                  </a:lnTo>
                  <a:lnTo>
                    <a:pt x="f98" y="f27"/>
                  </a:lnTo>
                  <a:lnTo>
                    <a:pt x="f97" y="f28"/>
                  </a:lnTo>
                  <a:lnTo>
                    <a:pt x="f97" y="f29"/>
                  </a:lnTo>
                  <a:lnTo>
                    <a:pt x="f118" y="f29"/>
                  </a:lnTo>
                  <a:lnTo>
                    <a:pt x="f118" y="f14"/>
                  </a:lnTo>
                  <a:lnTo>
                    <a:pt x="f114" y="f14"/>
                  </a:lnTo>
                  <a:lnTo>
                    <a:pt x="f114" y="f12"/>
                  </a:lnTo>
                  <a:lnTo>
                    <a:pt x="f113" y="f30"/>
                  </a:lnTo>
                  <a:lnTo>
                    <a:pt x="f110" y="f31"/>
                  </a:lnTo>
                  <a:lnTo>
                    <a:pt x="f110" y="f32"/>
                  </a:lnTo>
                  <a:lnTo>
                    <a:pt x="f111" y="f32"/>
                  </a:lnTo>
                  <a:lnTo>
                    <a:pt x="f111" y="f42"/>
                  </a:lnTo>
                  <a:lnTo>
                    <a:pt x="f110" y="f42"/>
                  </a:lnTo>
                  <a:lnTo>
                    <a:pt x="f110" y="f43"/>
                  </a:lnTo>
                  <a:lnTo>
                    <a:pt x="f113" y="f43"/>
                  </a:lnTo>
                  <a:lnTo>
                    <a:pt x="f113" y="f44"/>
                  </a:lnTo>
                  <a:lnTo>
                    <a:pt x="f114" y="f44"/>
                  </a:lnTo>
                  <a:lnTo>
                    <a:pt x="f114" y="f45"/>
                  </a:lnTo>
                  <a:lnTo>
                    <a:pt x="f118" y="f46"/>
                  </a:lnTo>
                  <a:lnTo>
                    <a:pt x="f118" y="f48"/>
                  </a:lnTo>
                  <a:lnTo>
                    <a:pt x="f97" y="f48"/>
                  </a:lnTo>
                  <a:lnTo>
                    <a:pt x="f97" y="f49"/>
                  </a:lnTo>
                  <a:lnTo>
                    <a:pt x="f98" y="f49"/>
                  </a:lnTo>
                  <a:lnTo>
                    <a:pt x="f98" y="f50"/>
                  </a:lnTo>
                  <a:lnTo>
                    <a:pt x="f98" y="f51"/>
                  </a:lnTo>
                  <a:lnTo>
                    <a:pt x="f117" y="f51"/>
                  </a:lnTo>
                  <a:lnTo>
                    <a:pt x="f117" y="f52"/>
                  </a:lnTo>
                  <a:lnTo>
                    <a:pt x="f116" y="f53"/>
                  </a:lnTo>
                  <a:lnTo>
                    <a:pt x="f116" y="f54"/>
                  </a:lnTo>
                  <a:lnTo>
                    <a:pt x="f115" y="f54"/>
                  </a:lnTo>
                  <a:lnTo>
                    <a:pt x="f110" y="f60"/>
                  </a:lnTo>
                  <a:close/>
                  <a:moveTo>
                    <a:pt x="f119" y="f58"/>
                  </a:moveTo>
                  <a:lnTo>
                    <a:pt x="f119" y="f57"/>
                  </a:lnTo>
                  <a:lnTo>
                    <a:pt x="f120" y="f56"/>
                  </a:lnTo>
                  <a:lnTo>
                    <a:pt x="f120" y="f55"/>
                  </a:lnTo>
                  <a:lnTo>
                    <a:pt x="f120" y="f54"/>
                  </a:lnTo>
                  <a:lnTo>
                    <a:pt x="f121" y="f54"/>
                  </a:lnTo>
                  <a:lnTo>
                    <a:pt x="f121" y="f53"/>
                  </a:lnTo>
                  <a:lnTo>
                    <a:pt x="f121" y="f52"/>
                  </a:lnTo>
                  <a:lnTo>
                    <a:pt x="f122" y="f51"/>
                  </a:lnTo>
                  <a:lnTo>
                    <a:pt x="f122" y="f50"/>
                  </a:lnTo>
                  <a:lnTo>
                    <a:pt x="f123" y="f49"/>
                  </a:lnTo>
                  <a:lnTo>
                    <a:pt x="f123" y="f48"/>
                  </a:lnTo>
                  <a:lnTo>
                    <a:pt x="f124" y="f48"/>
                  </a:lnTo>
                  <a:lnTo>
                    <a:pt x="f124" y="f46"/>
                  </a:lnTo>
                  <a:lnTo>
                    <a:pt x="f124" y="f45"/>
                  </a:lnTo>
                  <a:lnTo>
                    <a:pt x="f125" y="f45"/>
                  </a:lnTo>
                  <a:lnTo>
                    <a:pt x="f125" y="f44"/>
                  </a:lnTo>
                  <a:lnTo>
                    <a:pt x="f115" y="f43"/>
                  </a:lnTo>
                  <a:lnTo>
                    <a:pt x="f116" y="f42"/>
                  </a:lnTo>
                  <a:lnTo>
                    <a:pt x="f116" y="f32"/>
                  </a:lnTo>
                  <a:lnTo>
                    <a:pt x="f115" y="f32"/>
                  </a:lnTo>
                  <a:lnTo>
                    <a:pt x="f115" y="f31"/>
                  </a:lnTo>
                  <a:lnTo>
                    <a:pt x="f115" y="f30"/>
                  </a:lnTo>
                  <a:lnTo>
                    <a:pt x="f125" y="f30"/>
                  </a:lnTo>
                  <a:lnTo>
                    <a:pt x="f125" y="f12"/>
                  </a:lnTo>
                  <a:lnTo>
                    <a:pt x="f124" y="f12"/>
                  </a:lnTo>
                  <a:lnTo>
                    <a:pt x="f124" y="f14"/>
                  </a:lnTo>
                  <a:lnTo>
                    <a:pt x="f123" y="f29"/>
                  </a:lnTo>
                  <a:lnTo>
                    <a:pt x="f123" y="f28"/>
                  </a:lnTo>
                  <a:lnTo>
                    <a:pt x="f122" y="f28"/>
                  </a:lnTo>
                  <a:lnTo>
                    <a:pt x="f122" y="f27"/>
                  </a:lnTo>
                  <a:lnTo>
                    <a:pt x="f121" y="f26"/>
                  </a:lnTo>
                  <a:lnTo>
                    <a:pt x="f121" y="f25"/>
                  </a:lnTo>
                  <a:lnTo>
                    <a:pt x="f120" y="f23"/>
                  </a:lnTo>
                  <a:lnTo>
                    <a:pt x="f120" y="f22"/>
                  </a:lnTo>
                  <a:lnTo>
                    <a:pt x="f119" y="f17"/>
                  </a:lnTo>
                  <a:lnTo>
                    <a:pt x="f119" y="f20"/>
                  </a:lnTo>
                  <a:lnTo>
                    <a:pt x="f7" y="f20"/>
                  </a:lnTo>
                  <a:lnTo>
                    <a:pt x="f7" y="f19"/>
                  </a:lnTo>
                  <a:lnTo>
                    <a:pt x="f7" y="f13"/>
                  </a:lnTo>
                  <a:lnTo>
                    <a:pt x="f126" y="f13"/>
                  </a:lnTo>
                  <a:lnTo>
                    <a:pt x="f126" y="f11"/>
                  </a:lnTo>
                  <a:lnTo>
                    <a:pt x="f126" y="f9"/>
                  </a:lnTo>
                  <a:lnTo>
                    <a:pt x="f6" y="f17"/>
                  </a:lnTo>
                  <a:lnTo>
                    <a:pt x="f6" y="f22"/>
                  </a:lnTo>
                  <a:lnTo>
                    <a:pt x="f107" y="f22"/>
                  </a:lnTo>
                  <a:lnTo>
                    <a:pt x="f107" y="f23"/>
                  </a:lnTo>
                  <a:lnTo>
                    <a:pt x="f127" y="f25"/>
                  </a:lnTo>
                  <a:lnTo>
                    <a:pt x="f127" y="f26"/>
                  </a:lnTo>
                  <a:lnTo>
                    <a:pt x="f128" y="f27"/>
                  </a:lnTo>
                  <a:lnTo>
                    <a:pt x="f128" y="f28"/>
                  </a:lnTo>
                  <a:lnTo>
                    <a:pt x="f129" y="f28"/>
                  </a:lnTo>
                  <a:lnTo>
                    <a:pt x="f129" y="f29"/>
                  </a:lnTo>
                  <a:lnTo>
                    <a:pt x="f130" y="f14"/>
                  </a:lnTo>
                  <a:lnTo>
                    <a:pt x="f130" y="f12"/>
                  </a:lnTo>
                  <a:lnTo>
                    <a:pt x="f131" y="f12"/>
                  </a:lnTo>
                  <a:lnTo>
                    <a:pt x="f131" y="f30"/>
                  </a:lnTo>
                  <a:lnTo>
                    <a:pt x="f126" y="f30"/>
                  </a:lnTo>
                  <a:lnTo>
                    <a:pt x="f126" y="f31"/>
                  </a:lnTo>
                  <a:lnTo>
                    <a:pt x="f7" y="f31"/>
                  </a:lnTo>
                  <a:lnTo>
                    <a:pt x="f7" y="f32"/>
                  </a:lnTo>
                  <a:lnTo>
                    <a:pt x="f7" y="f42"/>
                  </a:lnTo>
                  <a:lnTo>
                    <a:pt x="f126" y="f43"/>
                  </a:lnTo>
                  <a:lnTo>
                    <a:pt x="f126" y="f44"/>
                  </a:lnTo>
                  <a:lnTo>
                    <a:pt x="f131" y="f44"/>
                  </a:lnTo>
                  <a:lnTo>
                    <a:pt x="f131" y="f45"/>
                  </a:lnTo>
                  <a:lnTo>
                    <a:pt x="f130" y="f46"/>
                  </a:lnTo>
                  <a:lnTo>
                    <a:pt x="f130" y="f48"/>
                  </a:lnTo>
                  <a:lnTo>
                    <a:pt x="f129" y="f49"/>
                  </a:lnTo>
                  <a:lnTo>
                    <a:pt x="f129" y="f50"/>
                  </a:lnTo>
                  <a:lnTo>
                    <a:pt x="f128" y="f50"/>
                  </a:lnTo>
                  <a:lnTo>
                    <a:pt x="f128" y="f51"/>
                  </a:lnTo>
                  <a:lnTo>
                    <a:pt x="f128" y="f52"/>
                  </a:lnTo>
                  <a:lnTo>
                    <a:pt x="f127" y="f52"/>
                  </a:lnTo>
                  <a:lnTo>
                    <a:pt x="f127" y="f53"/>
                  </a:lnTo>
                  <a:lnTo>
                    <a:pt x="f127" y="f54"/>
                  </a:lnTo>
                  <a:lnTo>
                    <a:pt x="f107" y="f54"/>
                  </a:lnTo>
                  <a:lnTo>
                    <a:pt x="f107" y="f55"/>
                  </a:lnTo>
                  <a:lnTo>
                    <a:pt x="f119" y="f58"/>
                  </a:lnTo>
                  <a:close/>
                  <a:moveTo>
                    <a:pt x="f88" y="f101"/>
                  </a:moveTo>
                  <a:lnTo>
                    <a:pt x="f27" y="f101"/>
                  </a:lnTo>
                  <a:lnTo>
                    <a:pt x="f27" y="f119"/>
                  </a:lnTo>
                  <a:lnTo>
                    <a:pt x="f6" y="f119"/>
                  </a:lnTo>
                  <a:lnTo>
                    <a:pt x="f6" y="f101"/>
                  </a:lnTo>
                  <a:lnTo>
                    <a:pt x="f98" y="f101"/>
                  </a:lnTo>
                  <a:lnTo>
                    <a:pt x="f98" y="f84"/>
                  </a:lnTo>
                  <a:lnTo>
                    <a:pt x="f107" y="f84"/>
                  </a:lnTo>
                  <a:lnTo>
                    <a:pt x="f107" y="f15"/>
                  </a:lnTo>
                  <a:lnTo>
                    <a:pt x="f17" y="f15"/>
                  </a:lnTo>
                  <a:lnTo>
                    <a:pt x="f17" y="f84"/>
                  </a:lnTo>
                  <a:lnTo>
                    <a:pt x="f88" y="f84"/>
                  </a:lnTo>
                  <a:lnTo>
                    <a:pt x="f88" y="f101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A0B2CABB-0BE2-4167-8B3E-54B2909FB111}"/>
                </a:ext>
              </a:extLst>
            </p:cNvPr>
            <p:cNvSpPr/>
            <p:nvPr/>
          </p:nvSpPr>
          <p:spPr>
            <a:xfrm>
              <a:off x="606759" y="369509"/>
              <a:ext cx="284424" cy="26492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72"/>
                <a:gd name="f7" fmla="val 152"/>
                <a:gd name="f8" fmla="val 29"/>
                <a:gd name="f9" fmla="val 33"/>
                <a:gd name="f10" fmla="val 42"/>
                <a:gd name="f11" fmla="val 21"/>
                <a:gd name="f12" fmla="val 40"/>
                <a:gd name="f13" fmla="val 19"/>
                <a:gd name="f14" fmla="val 18"/>
                <a:gd name="f15" fmla="val 38"/>
                <a:gd name="f16" fmla="val 36"/>
                <a:gd name="f17" fmla="val 16"/>
                <a:gd name="f18" fmla="val 14"/>
                <a:gd name="f19" fmla="val 31"/>
                <a:gd name="f20" fmla="val 12"/>
                <a:gd name="f21" fmla="val 10"/>
                <a:gd name="f22" fmla="val 27"/>
                <a:gd name="f23" fmla="val 8"/>
                <a:gd name="f24" fmla="val 25"/>
                <a:gd name="f25" fmla="val 6"/>
                <a:gd name="f26" fmla="val 23"/>
                <a:gd name="f27" fmla="val 4"/>
                <a:gd name="f28" fmla="val 2"/>
                <a:gd name="f29" fmla="val 17"/>
                <a:gd name="f30" fmla="val 7"/>
                <a:gd name="f31" fmla="val 9"/>
                <a:gd name="f32" fmla="val 11"/>
                <a:gd name="f33" fmla="val 13"/>
                <a:gd name="f34" fmla="val 15"/>
                <a:gd name="f35" fmla="val 73"/>
                <a:gd name="f36" fmla="val 59"/>
                <a:gd name="f37" fmla="val 57"/>
                <a:gd name="f38" fmla="val 55"/>
                <a:gd name="f39" fmla="val 54"/>
                <a:gd name="f40" fmla="val 52"/>
                <a:gd name="f41" fmla="val 50"/>
                <a:gd name="f42" fmla="val 48"/>
                <a:gd name="f43" fmla="val 46"/>
                <a:gd name="f44" fmla="val 44"/>
                <a:gd name="f45" fmla="val 61"/>
                <a:gd name="f46" fmla="val 63"/>
                <a:gd name="f47" fmla="val 65"/>
                <a:gd name="f48" fmla="val 67"/>
                <a:gd name="f49" fmla="val 69"/>
                <a:gd name="f50" fmla="val 71"/>
                <a:gd name="f51" fmla="val 116"/>
                <a:gd name="f52" fmla="val 118"/>
                <a:gd name="f53" fmla="val 120"/>
                <a:gd name="f54" fmla="val 122"/>
                <a:gd name="f55" fmla="val 124"/>
                <a:gd name="f56" fmla="val 126"/>
                <a:gd name="f57" fmla="val 128"/>
                <a:gd name="f58" fmla="val 129"/>
                <a:gd name="f59" fmla="val 131"/>
                <a:gd name="f60" fmla="val 133"/>
                <a:gd name="f61" fmla="val 135"/>
                <a:gd name="f62" fmla="val 137"/>
                <a:gd name="f63" fmla="val 139"/>
                <a:gd name="f64" fmla="val 141"/>
                <a:gd name="f65" fmla="val 143"/>
                <a:gd name="f66" fmla="val 150"/>
                <a:gd name="f67" fmla="val 148"/>
                <a:gd name="f68" fmla="val 147"/>
                <a:gd name="f69" fmla="val 145"/>
                <a:gd name="f70" fmla="val 114"/>
                <a:gd name="f71" fmla="val 112"/>
                <a:gd name="f72" fmla="val 111"/>
                <a:gd name="f73" fmla="val 107"/>
                <a:gd name="f74" fmla="val 105"/>
                <a:gd name="f75" fmla="val 103"/>
                <a:gd name="f76" fmla="val 101"/>
                <a:gd name="f77" fmla="val 99"/>
                <a:gd name="f78" fmla="val 95"/>
                <a:gd name="f79" fmla="val 93"/>
                <a:gd name="f80" fmla="val 92"/>
                <a:gd name="f81" fmla="val 88"/>
                <a:gd name="f82" fmla="val 86"/>
                <a:gd name="f83" fmla="val 84"/>
                <a:gd name="f84" fmla="val 90"/>
                <a:gd name="f85" fmla="val 97"/>
                <a:gd name="f86" fmla="val 109"/>
                <a:gd name="f87" fmla="val 149"/>
                <a:gd name="f88" fmla="val 154"/>
                <a:gd name="f89" fmla="val 156"/>
                <a:gd name="f90" fmla="val 158"/>
                <a:gd name="f91" fmla="val 74"/>
                <a:gd name="f92" fmla="val 76"/>
                <a:gd name="f93" fmla="val 160"/>
                <a:gd name="f94" fmla="val 170"/>
                <a:gd name="f95" fmla="val 168"/>
                <a:gd name="f96" fmla="val 166"/>
                <a:gd name="f97" fmla="val 164"/>
                <a:gd name="f98" fmla="val 162"/>
                <a:gd name="f99" fmla="val 127"/>
                <a:gd name="f100" fmla="val 125"/>
                <a:gd name="f101" fmla="val 94"/>
                <a:gd name="f102" fmla="val 89"/>
                <a:gd name="f103" fmla="val 79"/>
                <a:gd name="f104" fmla="val 81"/>
                <a:gd name="f105" fmla="val 83"/>
                <a:gd name="f106" fmla="val 56"/>
                <a:gd name="f107" fmla="val 58"/>
                <a:gd name="f108" fmla="val 60"/>
                <a:gd name="f109" fmla="val 62"/>
                <a:gd name="f110" fmla="val 78"/>
                <a:gd name="f111" fmla="val 75"/>
                <a:gd name="f112" fmla="val 77"/>
                <a:gd name="f113" fmla="val 85"/>
                <a:gd name="f114" fmla="val 37"/>
                <a:gd name="f115" fmla="val 87"/>
                <a:gd name="f116" fmla="val 91"/>
                <a:gd name="f117" fmla="val 80"/>
                <a:gd name="f118" fmla="val 110"/>
                <a:gd name="f119" fmla="val 35"/>
                <a:gd name="f120" fmla="val 123"/>
                <a:gd name="f121" fmla="val 106"/>
                <a:gd name="f122" fmla="val 104"/>
                <a:gd name="f123" fmla="val 102"/>
                <a:gd name="f124" fmla="val 100"/>
                <a:gd name="f125" fmla="val 98"/>
                <a:gd name="f126" fmla="val 96"/>
                <a:gd name="f127" fmla="val 108"/>
                <a:gd name="f128" fmla="val 82"/>
                <a:gd name="f129" fmla="+- 0 0 -90"/>
                <a:gd name="f130" fmla="*/ f3 1 172"/>
                <a:gd name="f131" fmla="*/ f4 1 152"/>
                <a:gd name="f132" fmla="val f5"/>
                <a:gd name="f133" fmla="val f6"/>
                <a:gd name="f134" fmla="val f7"/>
                <a:gd name="f135" fmla="*/ f129 f0 1"/>
                <a:gd name="f136" fmla="+- f134 0 f132"/>
                <a:gd name="f137" fmla="+- f133 0 f132"/>
                <a:gd name="f138" fmla="*/ f135 1 f2"/>
                <a:gd name="f139" fmla="*/ f137 1 172"/>
                <a:gd name="f140" fmla="*/ f136 1 152"/>
                <a:gd name="f141" fmla="*/ 33 f137 1"/>
                <a:gd name="f142" fmla="*/ 14 f136 1"/>
                <a:gd name="f143" fmla="*/ 23 f137 1"/>
                <a:gd name="f144" fmla="*/ 4 f136 1"/>
                <a:gd name="f145" fmla="*/ 9 f137 1"/>
                <a:gd name="f146" fmla="*/ 18 f136 1"/>
                <a:gd name="f147" fmla="*/ 19 f137 1"/>
                <a:gd name="f148" fmla="*/ 25 f136 1"/>
                <a:gd name="f149" fmla="*/ 27 f137 1"/>
                <a:gd name="f150" fmla="*/ 33 f136 1"/>
                <a:gd name="f151" fmla="*/ 29 f137 1"/>
                <a:gd name="f152" fmla="*/ 54 f136 1"/>
                <a:gd name="f153" fmla="*/ 44 f136 1"/>
                <a:gd name="f154" fmla="*/ 7 f137 1"/>
                <a:gd name="f155" fmla="*/ 57 f136 1"/>
                <a:gd name="f156" fmla="*/ 17 f137 1"/>
                <a:gd name="f157" fmla="*/ 65 f136 1"/>
                <a:gd name="f158" fmla="*/ 15 f137 1"/>
                <a:gd name="f159" fmla="*/ 118 f136 1"/>
                <a:gd name="f160" fmla="*/ 129 f136 1"/>
                <a:gd name="f161" fmla="*/ 2 f137 1"/>
                <a:gd name="f162" fmla="*/ 141 f136 1"/>
                <a:gd name="f163" fmla="*/ 25 f137 1"/>
                <a:gd name="f164" fmla="*/ 139 f136 1"/>
                <a:gd name="f165" fmla="*/ 31 f137 1"/>
                <a:gd name="f166" fmla="*/ 124 f136 1"/>
                <a:gd name="f167" fmla="*/ 36 f137 1"/>
                <a:gd name="f168" fmla="*/ 107 f136 1"/>
                <a:gd name="f169" fmla="*/ 42 f137 1"/>
                <a:gd name="f170" fmla="*/ 88 f136 1"/>
                <a:gd name="f171" fmla="*/ 95 f136 1"/>
                <a:gd name="f172" fmla="*/ 109 f136 1"/>
                <a:gd name="f173" fmla="*/ 143 f137 1"/>
                <a:gd name="f174" fmla="*/ 46 f136 1"/>
                <a:gd name="f175" fmla="*/ 149 f137 1"/>
                <a:gd name="f176" fmla="*/ 59 f136 1"/>
                <a:gd name="f177" fmla="*/ 156 f137 1"/>
                <a:gd name="f178" fmla="*/ 71 f136 1"/>
                <a:gd name="f179" fmla="*/ 170 f137 1"/>
                <a:gd name="f180" fmla="*/ 67 f136 1"/>
                <a:gd name="f181" fmla="*/ 162 f137 1"/>
                <a:gd name="f182" fmla="*/ 55 f136 1"/>
                <a:gd name="f183" fmla="*/ 40 f136 1"/>
                <a:gd name="f184" fmla="*/ 27 f136 1"/>
                <a:gd name="f185" fmla="*/ 139 f137 1"/>
                <a:gd name="f186" fmla="*/ 31 f136 1"/>
                <a:gd name="f187" fmla="*/ 116 f137 1"/>
                <a:gd name="f188" fmla="*/ 23 f136 1"/>
                <a:gd name="f189" fmla="*/ 44 f137 1"/>
                <a:gd name="f190" fmla="*/ 38 f137 1"/>
                <a:gd name="f191" fmla="*/ 52 f137 1"/>
                <a:gd name="f192" fmla="*/ 56 f137 1"/>
                <a:gd name="f193" fmla="*/ 62 f137 1"/>
                <a:gd name="f194" fmla="*/ 71 f137 1"/>
                <a:gd name="f195" fmla="*/ 65 f137 1"/>
                <a:gd name="f196" fmla="*/ 63 f136 1"/>
                <a:gd name="f197" fmla="*/ 78 f136 1"/>
                <a:gd name="f198" fmla="*/ 79 f137 1"/>
                <a:gd name="f199" fmla="*/ 76 f136 1"/>
                <a:gd name="f200" fmla="*/ 85 f137 1"/>
                <a:gd name="f201" fmla="*/ 50 f136 1"/>
                <a:gd name="f202" fmla="*/ 87 f137 1"/>
                <a:gd name="f203" fmla="*/ 37 f136 1"/>
                <a:gd name="f204" fmla="*/ 94 f137 1"/>
                <a:gd name="f205" fmla="*/ 38 f136 1"/>
                <a:gd name="f206" fmla="*/ 118 f137 1"/>
                <a:gd name="f207" fmla="*/ 127 f137 1"/>
                <a:gd name="f208" fmla="*/ 74 f136 1"/>
                <a:gd name="f209" fmla="*/ 141 f137 1"/>
                <a:gd name="f210" fmla="*/ 42 f136 1"/>
                <a:gd name="f211" fmla="*/ 102 f137 1"/>
                <a:gd name="f212" fmla="*/ 108 f137 1"/>
                <a:gd name="f213" fmla="*/ 29 f136 1"/>
                <a:gd name="f214" fmla="*/ 67 f137 1"/>
                <a:gd name="f215" fmla="*/ 48 f137 1"/>
                <a:gd name="f216" fmla="*/ 112 f136 1"/>
                <a:gd name="f217" fmla="*/ 46 f137 1"/>
                <a:gd name="f218" fmla="*/ 128 f136 1"/>
                <a:gd name="f219" fmla="*/ 50 f137 1"/>
                <a:gd name="f220" fmla="*/ 150 f136 1"/>
                <a:gd name="f221" fmla="*/ 58 f137 1"/>
                <a:gd name="f222" fmla="+- f138 0 f1"/>
                <a:gd name="f223" fmla="*/ f141 1 172"/>
                <a:gd name="f224" fmla="*/ f142 1 152"/>
                <a:gd name="f225" fmla="*/ f143 1 172"/>
                <a:gd name="f226" fmla="*/ f144 1 152"/>
                <a:gd name="f227" fmla="*/ f145 1 172"/>
                <a:gd name="f228" fmla="*/ f146 1 152"/>
                <a:gd name="f229" fmla="*/ f147 1 172"/>
                <a:gd name="f230" fmla="*/ f148 1 152"/>
                <a:gd name="f231" fmla="*/ f149 1 172"/>
                <a:gd name="f232" fmla="*/ f150 1 152"/>
                <a:gd name="f233" fmla="*/ f151 1 172"/>
                <a:gd name="f234" fmla="*/ f152 1 152"/>
                <a:gd name="f235" fmla="*/ f153 1 152"/>
                <a:gd name="f236" fmla="*/ f154 1 172"/>
                <a:gd name="f237" fmla="*/ f155 1 152"/>
                <a:gd name="f238" fmla="*/ f156 1 172"/>
                <a:gd name="f239" fmla="*/ f157 1 152"/>
                <a:gd name="f240" fmla="*/ f158 1 172"/>
                <a:gd name="f241" fmla="*/ f159 1 152"/>
                <a:gd name="f242" fmla="*/ f160 1 152"/>
                <a:gd name="f243" fmla="*/ f161 1 172"/>
                <a:gd name="f244" fmla="*/ f162 1 152"/>
                <a:gd name="f245" fmla="*/ f163 1 172"/>
                <a:gd name="f246" fmla="*/ f164 1 152"/>
                <a:gd name="f247" fmla="*/ f165 1 172"/>
                <a:gd name="f248" fmla="*/ f166 1 152"/>
                <a:gd name="f249" fmla="*/ f167 1 172"/>
                <a:gd name="f250" fmla="*/ f168 1 152"/>
                <a:gd name="f251" fmla="*/ f169 1 172"/>
                <a:gd name="f252" fmla="*/ f170 1 152"/>
                <a:gd name="f253" fmla="*/ f171 1 152"/>
                <a:gd name="f254" fmla="*/ f172 1 152"/>
                <a:gd name="f255" fmla="*/ f173 1 172"/>
                <a:gd name="f256" fmla="*/ f174 1 152"/>
                <a:gd name="f257" fmla="*/ f175 1 172"/>
                <a:gd name="f258" fmla="*/ f176 1 152"/>
                <a:gd name="f259" fmla="*/ f177 1 172"/>
                <a:gd name="f260" fmla="*/ f178 1 152"/>
                <a:gd name="f261" fmla="*/ f179 1 172"/>
                <a:gd name="f262" fmla="*/ f180 1 152"/>
                <a:gd name="f263" fmla="*/ f181 1 172"/>
                <a:gd name="f264" fmla="*/ f182 1 152"/>
                <a:gd name="f265" fmla="*/ f183 1 152"/>
                <a:gd name="f266" fmla="*/ f184 1 152"/>
                <a:gd name="f267" fmla="*/ f185 1 172"/>
                <a:gd name="f268" fmla="*/ f186 1 152"/>
                <a:gd name="f269" fmla="*/ f187 1 172"/>
                <a:gd name="f270" fmla="*/ f188 1 152"/>
                <a:gd name="f271" fmla="*/ f189 1 172"/>
                <a:gd name="f272" fmla="*/ f190 1 172"/>
                <a:gd name="f273" fmla="*/ f191 1 172"/>
                <a:gd name="f274" fmla="*/ f192 1 172"/>
                <a:gd name="f275" fmla="*/ f193 1 172"/>
                <a:gd name="f276" fmla="*/ f194 1 172"/>
                <a:gd name="f277" fmla="*/ f195 1 172"/>
                <a:gd name="f278" fmla="*/ f196 1 152"/>
                <a:gd name="f279" fmla="*/ f197 1 152"/>
                <a:gd name="f280" fmla="*/ f198 1 172"/>
                <a:gd name="f281" fmla="*/ f199 1 152"/>
                <a:gd name="f282" fmla="*/ f200 1 172"/>
                <a:gd name="f283" fmla="*/ f201 1 152"/>
                <a:gd name="f284" fmla="*/ f202 1 172"/>
                <a:gd name="f285" fmla="*/ f203 1 152"/>
                <a:gd name="f286" fmla="*/ f204 1 172"/>
                <a:gd name="f287" fmla="*/ f205 1 152"/>
                <a:gd name="f288" fmla="*/ f206 1 172"/>
                <a:gd name="f289" fmla="*/ f207 1 172"/>
                <a:gd name="f290" fmla="*/ f208 1 152"/>
                <a:gd name="f291" fmla="*/ f209 1 172"/>
                <a:gd name="f292" fmla="*/ f210 1 152"/>
                <a:gd name="f293" fmla="*/ f211 1 172"/>
                <a:gd name="f294" fmla="*/ f212 1 172"/>
                <a:gd name="f295" fmla="*/ f213 1 152"/>
                <a:gd name="f296" fmla="*/ f214 1 172"/>
                <a:gd name="f297" fmla="*/ f215 1 172"/>
                <a:gd name="f298" fmla="*/ f216 1 152"/>
                <a:gd name="f299" fmla="*/ f217 1 172"/>
                <a:gd name="f300" fmla="*/ f218 1 152"/>
                <a:gd name="f301" fmla="*/ f219 1 172"/>
                <a:gd name="f302" fmla="*/ f220 1 152"/>
                <a:gd name="f303" fmla="*/ f221 1 172"/>
                <a:gd name="f304" fmla="*/ 0 1 f139"/>
                <a:gd name="f305" fmla="*/ f133 1 f139"/>
                <a:gd name="f306" fmla="*/ 0 1 f140"/>
                <a:gd name="f307" fmla="*/ f134 1 f140"/>
                <a:gd name="f308" fmla="*/ f223 1 f139"/>
                <a:gd name="f309" fmla="*/ f224 1 f140"/>
                <a:gd name="f310" fmla="*/ f225 1 f139"/>
                <a:gd name="f311" fmla="*/ f226 1 f140"/>
                <a:gd name="f312" fmla="*/ f227 1 f139"/>
                <a:gd name="f313" fmla="*/ f228 1 f140"/>
                <a:gd name="f314" fmla="*/ f229 1 f139"/>
                <a:gd name="f315" fmla="*/ f230 1 f140"/>
                <a:gd name="f316" fmla="*/ f231 1 f139"/>
                <a:gd name="f317" fmla="*/ f232 1 f140"/>
                <a:gd name="f318" fmla="*/ f233 1 f139"/>
                <a:gd name="f319" fmla="*/ f234 1 f140"/>
                <a:gd name="f320" fmla="*/ f235 1 f140"/>
                <a:gd name="f321" fmla="*/ f236 1 f139"/>
                <a:gd name="f322" fmla="*/ f237 1 f140"/>
                <a:gd name="f323" fmla="*/ f238 1 f139"/>
                <a:gd name="f324" fmla="*/ f239 1 f140"/>
                <a:gd name="f325" fmla="*/ f240 1 f139"/>
                <a:gd name="f326" fmla="*/ f241 1 f140"/>
                <a:gd name="f327" fmla="*/ f242 1 f140"/>
                <a:gd name="f328" fmla="*/ f243 1 f139"/>
                <a:gd name="f329" fmla="*/ f244 1 f140"/>
                <a:gd name="f330" fmla="*/ f245 1 f139"/>
                <a:gd name="f331" fmla="*/ f246 1 f140"/>
                <a:gd name="f332" fmla="*/ f247 1 f139"/>
                <a:gd name="f333" fmla="*/ f248 1 f140"/>
                <a:gd name="f334" fmla="*/ f249 1 f139"/>
                <a:gd name="f335" fmla="*/ f250 1 f140"/>
                <a:gd name="f336" fmla="*/ f251 1 f139"/>
                <a:gd name="f337" fmla="*/ f252 1 f140"/>
                <a:gd name="f338" fmla="*/ f253 1 f140"/>
                <a:gd name="f339" fmla="*/ f254 1 f140"/>
                <a:gd name="f340" fmla="*/ f255 1 f139"/>
                <a:gd name="f341" fmla="*/ f256 1 f140"/>
                <a:gd name="f342" fmla="*/ f257 1 f139"/>
                <a:gd name="f343" fmla="*/ f258 1 f140"/>
                <a:gd name="f344" fmla="*/ f259 1 f139"/>
                <a:gd name="f345" fmla="*/ f260 1 f140"/>
                <a:gd name="f346" fmla="*/ f261 1 f139"/>
                <a:gd name="f347" fmla="*/ f262 1 f140"/>
                <a:gd name="f348" fmla="*/ f263 1 f139"/>
                <a:gd name="f349" fmla="*/ f264 1 f140"/>
                <a:gd name="f350" fmla="*/ f265 1 f140"/>
                <a:gd name="f351" fmla="*/ f266 1 f140"/>
                <a:gd name="f352" fmla="*/ f267 1 f139"/>
                <a:gd name="f353" fmla="*/ f268 1 f140"/>
                <a:gd name="f354" fmla="*/ f269 1 f139"/>
                <a:gd name="f355" fmla="*/ f270 1 f140"/>
                <a:gd name="f356" fmla="*/ f271 1 f139"/>
                <a:gd name="f357" fmla="*/ f272 1 f139"/>
                <a:gd name="f358" fmla="*/ f273 1 f139"/>
                <a:gd name="f359" fmla="*/ f274 1 f139"/>
                <a:gd name="f360" fmla="*/ f275 1 f139"/>
                <a:gd name="f361" fmla="*/ f276 1 f139"/>
                <a:gd name="f362" fmla="*/ f277 1 f139"/>
                <a:gd name="f363" fmla="*/ f278 1 f140"/>
                <a:gd name="f364" fmla="*/ f279 1 f140"/>
                <a:gd name="f365" fmla="*/ f280 1 f139"/>
                <a:gd name="f366" fmla="*/ f281 1 f140"/>
                <a:gd name="f367" fmla="*/ f282 1 f139"/>
                <a:gd name="f368" fmla="*/ f283 1 f140"/>
                <a:gd name="f369" fmla="*/ f284 1 f139"/>
                <a:gd name="f370" fmla="*/ f285 1 f140"/>
                <a:gd name="f371" fmla="*/ f286 1 f139"/>
                <a:gd name="f372" fmla="*/ f287 1 f140"/>
                <a:gd name="f373" fmla="*/ f288 1 f139"/>
                <a:gd name="f374" fmla="*/ f289 1 f139"/>
                <a:gd name="f375" fmla="*/ f290 1 f140"/>
                <a:gd name="f376" fmla="*/ f291 1 f139"/>
                <a:gd name="f377" fmla="*/ f292 1 f140"/>
                <a:gd name="f378" fmla="*/ f293 1 f139"/>
                <a:gd name="f379" fmla="*/ f294 1 f139"/>
                <a:gd name="f380" fmla="*/ f295 1 f140"/>
                <a:gd name="f381" fmla="*/ f296 1 f139"/>
                <a:gd name="f382" fmla="*/ f297 1 f139"/>
                <a:gd name="f383" fmla="*/ f298 1 f140"/>
                <a:gd name="f384" fmla="*/ f299 1 f139"/>
                <a:gd name="f385" fmla="*/ f300 1 f140"/>
                <a:gd name="f386" fmla="*/ f301 1 f139"/>
                <a:gd name="f387" fmla="*/ f302 1 f140"/>
                <a:gd name="f388" fmla="*/ f303 1 f139"/>
                <a:gd name="f389" fmla="*/ f304 f130 1"/>
                <a:gd name="f390" fmla="*/ f305 f130 1"/>
                <a:gd name="f391" fmla="*/ f307 f131 1"/>
                <a:gd name="f392" fmla="*/ f306 f131 1"/>
                <a:gd name="f393" fmla="*/ f308 f130 1"/>
                <a:gd name="f394" fmla="*/ f309 f131 1"/>
                <a:gd name="f395" fmla="*/ f310 f130 1"/>
                <a:gd name="f396" fmla="*/ f311 f131 1"/>
                <a:gd name="f397" fmla="*/ f312 f130 1"/>
                <a:gd name="f398" fmla="*/ f313 f131 1"/>
                <a:gd name="f399" fmla="*/ f314 f130 1"/>
                <a:gd name="f400" fmla="*/ f315 f131 1"/>
                <a:gd name="f401" fmla="*/ f316 f130 1"/>
                <a:gd name="f402" fmla="*/ f317 f131 1"/>
                <a:gd name="f403" fmla="*/ f318 f130 1"/>
                <a:gd name="f404" fmla="*/ f319 f131 1"/>
                <a:gd name="f405" fmla="*/ f320 f131 1"/>
                <a:gd name="f406" fmla="*/ f321 f130 1"/>
                <a:gd name="f407" fmla="*/ f322 f131 1"/>
                <a:gd name="f408" fmla="*/ f323 f130 1"/>
                <a:gd name="f409" fmla="*/ f324 f131 1"/>
                <a:gd name="f410" fmla="*/ f325 f130 1"/>
                <a:gd name="f411" fmla="*/ f326 f131 1"/>
                <a:gd name="f412" fmla="*/ f327 f131 1"/>
                <a:gd name="f413" fmla="*/ f328 f130 1"/>
                <a:gd name="f414" fmla="*/ f329 f131 1"/>
                <a:gd name="f415" fmla="*/ f330 f130 1"/>
                <a:gd name="f416" fmla="*/ f331 f131 1"/>
                <a:gd name="f417" fmla="*/ f332 f130 1"/>
                <a:gd name="f418" fmla="*/ f333 f131 1"/>
                <a:gd name="f419" fmla="*/ f334 f130 1"/>
                <a:gd name="f420" fmla="*/ f335 f131 1"/>
                <a:gd name="f421" fmla="*/ f336 f130 1"/>
                <a:gd name="f422" fmla="*/ f337 f131 1"/>
                <a:gd name="f423" fmla="*/ f338 f131 1"/>
                <a:gd name="f424" fmla="*/ f339 f131 1"/>
                <a:gd name="f425" fmla="*/ f340 f130 1"/>
                <a:gd name="f426" fmla="*/ f341 f131 1"/>
                <a:gd name="f427" fmla="*/ f342 f130 1"/>
                <a:gd name="f428" fmla="*/ f343 f131 1"/>
                <a:gd name="f429" fmla="*/ f344 f130 1"/>
                <a:gd name="f430" fmla="*/ f345 f131 1"/>
                <a:gd name="f431" fmla="*/ f346 f130 1"/>
                <a:gd name="f432" fmla="*/ f347 f131 1"/>
                <a:gd name="f433" fmla="*/ f348 f130 1"/>
                <a:gd name="f434" fmla="*/ f349 f131 1"/>
                <a:gd name="f435" fmla="*/ f350 f131 1"/>
                <a:gd name="f436" fmla="*/ f351 f131 1"/>
                <a:gd name="f437" fmla="*/ f352 f130 1"/>
                <a:gd name="f438" fmla="*/ f353 f131 1"/>
                <a:gd name="f439" fmla="*/ f354 f130 1"/>
                <a:gd name="f440" fmla="*/ f355 f131 1"/>
                <a:gd name="f441" fmla="*/ f356 f130 1"/>
                <a:gd name="f442" fmla="*/ f357 f130 1"/>
                <a:gd name="f443" fmla="*/ f358 f130 1"/>
                <a:gd name="f444" fmla="*/ f359 f130 1"/>
                <a:gd name="f445" fmla="*/ f360 f130 1"/>
                <a:gd name="f446" fmla="*/ f361 f130 1"/>
                <a:gd name="f447" fmla="*/ f362 f130 1"/>
                <a:gd name="f448" fmla="*/ f363 f131 1"/>
                <a:gd name="f449" fmla="*/ f364 f131 1"/>
                <a:gd name="f450" fmla="*/ f365 f130 1"/>
                <a:gd name="f451" fmla="*/ f366 f131 1"/>
                <a:gd name="f452" fmla="*/ f367 f130 1"/>
                <a:gd name="f453" fmla="*/ f368 f131 1"/>
                <a:gd name="f454" fmla="*/ f369 f130 1"/>
                <a:gd name="f455" fmla="*/ f370 f131 1"/>
                <a:gd name="f456" fmla="*/ f371 f130 1"/>
                <a:gd name="f457" fmla="*/ f372 f131 1"/>
                <a:gd name="f458" fmla="*/ f373 f130 1"/>
                <a:gd name="f459" fmla="*/ f374 f130 1"/>
                <a:gd name="f460" fmla="*/ f375 f131 1"/>
                <a:gd name="f461" fmla="*/ f376 f130 1"/>
                <a:gd name="f462" fmla="*/ f377 f131 1"/>
                <a:gd name="f463" fmla="*/ f378 f130 1"/>
                <a:gd name="f464" fmla="*/ f379 f130 1"/>
                <a:gd name="f465" fmla="*/ f380 f131 1"/>
                <a:gd name="f466" fmla="*/ f381 f130 1"/>
                <a:gd name="f467" fmla="*/ f382 f130 1"/>
                <a:gd name="f468" fmla="*/ f383 f131 1"/>
                <a:gd name="f469" fmla="*/ f384 f130 1"/>
                <a:gd name="f470" fmla="*/ f385 f131 1"/>
                <a:gd name="f471" fmla="*/ f386 f130 1"/>
                <a:gd name="f472" fmla="*/ f387 f131 1"/>
                <a:gd name="f473" fmla="*/ f388 f1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2">
                  <a:pos x="f393" y="f394"/>
                </a:cxn>
                <a:cxn ang="f222">
                  <a:pos x="f395" y="f396"/>
                </a:cxn>
                <a:cxn ang="f222">
                  <a:pos x="f397" y="f398"/>
                </a:cxn>
                <a:cxn ang="f222">
                  <a:pos x="f399" y="f400"/>
                </a:cxn>
                <a:cxn ang="f222">
                  <a:pos x="f401" y="f402"/>
                </a:cxn>
                <a:cxn ang="f222">
                  <a:pos x="f403" y="f404"/>
                </a:cxn>
                <a:cxn ang="f222">
                  <a:pos x="f399" y="f405"/>
                </a:cxn>
                <a:cxn ang="f222">
                  <a:pos x="f406" y="f407"/>
                </a:cxn>
                <a:cxn ang="f222">
                  <a:pos x="f408" y="f409"/>
                </a:cxn>
                <a:cxn ang="f222">
                  <a:pos x="f410" y="f411"/>
                </a:cxn>
                <a:cxn ang="f222">
                  <a:pos x="f397" y="f412"/>
                </a:cxn>
                <a:cxn ang="f222">
                  <a:pos x="f413" y="f414"/>
                </a:cxn>
                <a:cxn ang="f222">
                  <a:pos x="f415" y="f416"/>
                </a:cxn>
                <a:cxn ang="f222">
                  <a:pos x="f417" y="f418"/>
                </a:cxn>
                <a:cxn ang="f222">
                  <a:pos x="f419" y="f420"/>
                </a:cxn>
                <a:cxn ang="f222">
                  <a:pos x="f421" y="f422"/>
                </a:cxn>
                <a:cxn ang="f222">
                  <a:pos x="f395" y="f423"/>
                </a:cxn>
                <a:cxn ang="f222">
                  <a:pos x="f399" y="f424"/>
                </a:cxn>
                <a:cxn ang="f222">
                  <a:pos x="f425" y="f426"/>
                </a:cxn>
                <a:cxn ang="f222">
                  <a:pos x="f427" y="f428"/>
                </a:cxn>
                <a:cxn ang="f222">
                  <a:pos x="f429" y="f430"/>
                </a:cxn>
                <a:cxn ang="f222">
                  <a:pos x="f431" y="f432"/>
                </a:cxn>
                <a:cxn ang="f222">
                  <a:pos x="f433" y="f434"/>
                </a:cxn>
                <a:cxn ang="f222">
                  <a:pos x="f429" y="f435"/>
                </a:cxn>
                <a:cxn ang="f222">
                  <a:pos x="f429" y="f436"/>
                </a:cxn>
                <a:cxn ang="f222">
                  <a:pos x="f437" y="f438"/>
                </a:cxn>
                <a:cxn ang="f222">
                  <a:pos x="f439" y="f440"/>
                </a:cxn>
                <a:cxn ang="f222">
                  <a:pos x="f441" y="f440"/>
                </a:cxn>
                <a:cxn ang="f222">
                  <a:pos x="f442" y="f402"/>
                </a:cxn>
                <a:cxn ang="f222">
                  <a:pos x="f441" y="f404"/>
                </a:cxn>
                <a:cxn ang="f222">
                  <a:pos x="f442" y="f432"/>
                </a:cxn>
                <a:cxn ang="f222">
                  <a:pos x="f443" y="f430"/>
                </a:cxn>
                <a:cxn ang="f222">
                  <a:pos x="f444" y="f428"/>
                </a:cxn>
                <a:cxn ang="f222">
                  <a:pos x="f445" y="f426"/>
                </a:cxn>
                <a:cxn ang="f222">
                  <a:pos x="f446" y="f407"/>
                </a:cxn>
                <a:cxn ang="f222">
                  <a:pos x="f447" y="f448"/>
                </a:cxn>
                <a:cxn ang="f222">
                  <a:pos x="f447" y="f449"/>
                </a:cxn>
                <a:cxn ang="f222">
                  <a:pos x="f450" y="f451"/>
                </a:cxn>
                <a:cxn ang="f222">
                  <a:pos x="f452" y="f409"/>
                </a:cxn>
                <a:cxn ang="f222">
                  <a:pos x="f452" y="f453"/>
                </a:cxn>
                <a:cxn ang="f222">
                  <a:pos x="f454" y="f455"/>
                </a:cxn>
                <a:cxn ang="f222">
                  <a:pos x="f456" y="f426"/>
                </a:cxn>
                <a:cxn ang="f222">
                  <a:pos x="f439" y="f457"/>
                </a:cxn>
                <a:cxn ang="f222">
                  <a:pos x="f458" y="f432"/>
                </a:cxn>
                <a:cxn ang="f222">
                  <a:pos x="f459" y="f449"/>
                </a:cxn>
                <a:cxn ang="f222">
                  <a:pos x="f437" y="f460"/>
                </a:cxn>
                <a:cxn ang="f222">
                  <a:pos x="f425" y="f428"/>
                </a:cxn>
                <a:cxn ang="f222">
                  <a:pos x="f461" y="f462"/>
                </a:cxn>
                <a:cxn ang="f222">
                  <a:pos x="f463" y="f402"/>
                </a:cxn>
                <a:cxn ang="f222">
                  <a:pos x="f456" y="f400"/>
                </a:cxn>
                <a:cxn ang="f222">
                  <a:pos x="f464" y="f465"/>
                </a:cxn>
                <a:cxn ang="f222">
                  <a:pos x="f466" y="f422"/>
                </a:cxn>
                <a:cxn ang="f222">
                  <a:pos x="f467" y="f468"/>
                </a:cxn>
                <a:cxn ang="f222">
                  <a:pos x="f469" y="f470"/>
                </a:cxn>
                <a:cxn ang="f222">
                  <a:pos x="f442" y="f416"/>
                </a:cxn>
                <a:cxn ang="f222">
                  <a:pos x="f471" y="f472"/>
                </a:cxn>
                <a:cxn ang="f222">
                  <a:pos x="f473" y="f414"/>
                </a:cxn>
                <a:cxn ang="f222">
                  <a:pos x="f445" y="f470"/>
                </a:cxn>
                <a:cxn ang="f222">
                  <a:pos x="f466" y="f420"/>
                </a:cxn>
              </a:cxnLst>
              <a:rect l="f389" t="f392" r="f390" b="f391"/>
              <a:pathLst>
                <a:path w="172" h="152">
                  <a:moveTo>
                    <a:pt x="f8" y="f9"/>
                  </a:moveTo>
                  <a:lnTo>
                    <a:pt x="f10" y="f11"/>
                  </a:lnTo>
                  <a:lnTo>
                    <a:pt x="f12" y="f13"/>
                  </a:lnTo>
                  <a:lnTo>
                    <a:pt x="f12" y="f14"/>
                  </a:lnTo>
                  <a:lnTo>
                    <a:pt x="f15" y="f14"/>
                  </a:lnTo>
                  <a:lnTo>
                    <a:pt x="f16" y="f17"/>
                  </a:lnTo>
                  <a:lnTo>
                    <a:pt x="f16" y="f18"/>
                  </a:lnTo>
                  <a:lnTo>
                    <a:pt x="f9" y="f18"/>
                  </a:lnTo>
                  <a:lnTo>
                    <a:pt x="f19" y="f20"/>
                  </a:lnTo>
                  <a:lnTo>
                    <a:pt x="f8" y="f21"/>
                  </a:lnTo>
                  <a:lnTo>
                    <a:pt x="f22" y="f21"/>
                  </a:lnTo>
                  <a:lnTo>
                    <a:pt x="f22" y="f23"/>
                  </a:lnTo>
                  <a:lnTo>
                    <a:pt x="f24" y="f23"/>
                  </a:lnTo>
                  <a:lnTo>
                    <a:pt x="f24" y="f25"/>
                  </a:lnTo>
                  <a:lnTo>
                    <a:pt x="f26" y="f25"/>
                  </a:lnTo>
                  <a:lnTo>
                    <a:pt x="f26" y="f27"/>
                  </a:lnTo>
                  <a:lnTo>
                    <a:pt x="f11" y="f27"/>
                  </a:lnTo>
                  <a:lnTo>
                    <a:pt x="f13" y="f28"/>
                  </a:lnTo>
                  <a:lnTo>
                    <a:pt x="f29" y="f5"/>
                  </a:lnTo>
                  <a:lnTo>
                    <a:pt x="f27" y="f18"/>
                  </a:lnTo>
                  <a:lnTo>
                    <a:pt x="f30" y="f18"/>
                  </a:lnTo>
                  <a:lnTo>
                    <a:pt x="f30" y="f17"/>
                  </a:lnTo>
                  <a:lnTo>
                    <a:pt x="f31" y="f17"/>
                  </a:lnTo>
                  <a:lnTo>
                    <a:pt x="f31" y="f14"/>
                  </a:lnTo>
                  <a:lnTo>
                    <a:pt x="f32" y="f14"/>
                  </a:lnTo>
                  <a:lnTo>
                    <a:pt x="f33" y="f13"/>
                  </a:lnTo>
                  <a:lnTo>
                    <a:pt x="f34" y="f13"/>
                  </a:lnTo>
                  <a:lnTo>
                    <a:pt x="f34" y="f11"/>
                  </a:lnTo>
                  <a:lnTo>
                    <a:pt x="f29" y="f11"/>
                  </a:lnTo>
                  <a:lnTo>
                    <a:pt x="f29" y="f26"/>
                  </a:lnTo>
                  <a:lnTo>
                    <a:pt x="f13" y="f26"/>
                  </a:lnTo>
                  <a:lnTo>
                    <a:pt x="f13" y="f24"/>
                  </a:lnTo>
                  <a:lnTo>
                    <a:pt x="f11" y="f24"/>
                  </a:lnTo>
                  <a:lnTo>
                    <a:pt x="f11" y="f22"/>
                  </a:lnTo>
                  <a:lnTo>
                    <a:pt x="f26" y="f22"/>
                  </a:lnTo>
                  <a:lnTo>
                    <a:pt x="f26" y="f8"/>
                  </a:lnTo>
                  <a:lnTo>
                    <a:pt x="f24" y="f8"/>
                  </a:lnTo>
                  <a:lnTo>
                    <a:pt x="f24" y="f19"/>
                  </a:lnTo>
                  <a:lnTo>
                    <a:pt x="f22" y="f19"/>
                  </a:lnTo>
                  <a:lnTo>
                    <a:pt x="f22" y="f9"/>
                  </a:lnTo>
                  <a:lnTo>
                    <a:pt x="f8" y="f9"/>
                  </a:lnTo>
                  <a:close/>
                  <a:moveTo>
                    <a:pt x="f26" y="f35"/>
                  </a:moveTo>
                  <a:lnTo>
                    <a:pt x="f16" y="f36"/>
                  </a:lnTo>
                  <a:lnTo>
                    <a:pt x="f16" y="f37"/>
                  </a:lnTo>
                  <a:lnTo>
                    <a:pt x="f9" y="f37"/>
                  </a:lnTo>
                  <a:lnTo>
                    <a:pt x="f9" y="f38"/>
                  </a:lnTo>
                  <a:lnTo>
                    <a:pt x="f19" y="f38"/>
                  </a:lnTo>
                  <a:lnTo>
                    <a:pt x="f8" y="f39"/>
                  </a:lnTo>
                  <a:lnTo>
                    <a:pt x="f8" y="f40"/>
                  </a:lnTo>
                  <a:lnTo>
                    <a:pt x="f22" y="f40"/>
                  </a:lnTo>
                  <a:lnTo>
                    <a:pt x="f24" y="f41"/>
                  </a:lnTo>
                  <a:lnTo>
                    <a:pt x="f26" y="f42"/>
                  </a:lnTo>
                  <a:lnTo>
                    <a:pt x="f11" y="f42"/>
                  </a:lnTo>
                  <a:lnTo>
                    <a:pt x="f11" y="f43"/>
                  </a:lnTo>
                  <a:lnTo>
                    <a:pt x="f13" y="f43"/>
                  </a:lnTo>
                  <a:lnTo>
                    <a:pt x="f13" y="f44"/>
                  </a:lnTo>
                  <a:lnTo>
                    <a:pt x="f29" y="f44"/>
                  </a:lnTo>
                  <a:lnTo>
                    <a:pt x="f34" y="f10"/>
                  </a:lnTo>
                  <a:lnTo>
                    <a:pt x="f33" y="f10"/>
                  </a:lnTo>
                  <a:lnTo>
                    <a:pt x="f5" y="f39"/>
                  </a:lnTo>
                  <a:lnTo>
                    <a:pt x="f28" y="f38"/>
                  </a:lnTo>
                  <a:lnTo>
                    <a:pt x="f27" y="f38"/>
                  </a:lnTo>
                  <a:lnTo>
                    <a:pt x="f27" y="f37"/>
                  </a:lnTo>
                  <a:lnTo>
                    <a:pt x="f30" y="f37"/>
                  </a:lnTo>
                  <a:lnTo>
                    <a:pt x="f30" y="f36"/>
                  </a:lnTo>
                  <a:lnTo>
                    <a:pt x="f31" y="f36"/>
                  </a:lnTo>
                  <a:lnTo>
                    <a:pt x="f32" y="f45"/>
                  </a:lnTo>
                  <a:lnTo>
                    <a:pt x="f33" y="f45"/>
                  </a:lnTo>
                  <a:lnTo>
                    <a:pt x="f33" y="f46"/>
                  </a:lnTo>
                  <a:lnTo>
                    <a:pt x="f34" y="f46"/>
                  </a:lnTo>
                  <a:lnTo>
                    <a:pt x="f34" y="f47"/>
                  </a:lnTo>
                  <a:lnTo>
                    <a:pt x="f29" y="f47"/>
                  </a:lnTo>
                  <a:lnTo>
                    <a:pt x="f29" y="f48"/>
                  </a:lnTo>
                  <a:lnTo>
                    <a:pt x="f13" y="f48"/>
                  </a:lnTo>
                  <a:lnTo>
                    <a:pt x="f11" y="f49"/>
                  </a:lnTo>
                  <a:lnTo>
                    <a:pt x="f11" y="f50"/>
                  </a:lnTo>
                  <a:lnTo>
                    <a:pt x="f26" y="f50"/>
                  </a:lnTo>
                  <a:lnTo>
                    <a:pt x="f26" y="f35"/>
                  </a:lnTo>
                  <a:close/>
                  <a:moveTo>
                    <a:pt x="f34" y="f51"/>
                  </a:moveTo>
                  <a:lnTo>
                    <a:pt x="f34" y="f52"/>
                  </a:lnTo>
                  <a:lnTo>
                    <a:pt x="f34" y="f53"/>
                  </a:lnTo>
                  <a:lnTo>
                    <a:pt x="f33" y="f53"/>
                  </a:lnTo>
                  <a:lnTo>
                    <a:pt x="f33" y="f54"/>
                  </a:lnTo>
                  <a:lnTo>
                    <a:pt x="f33" y="f55"/>
                  </a:lnTo>
                  <a:lnTo>
                    <a:pt x="f32" y="f56"/>
                  </a:lnTo>
                  <a:lnTo>
                    <a:pt x="f32" y="f57"/>
                  </a:lnTo>
                  <a:lnTo>
                    <a:pt x="f31" y="f57"/>
                  </a:lnTo>
                  <a:lnTo>
                    <a:pt x="f31" y="f58"/>
                  </a:lnTo>
                  <a:lnTo>
                    <a:pt x="f31" y="f59"/>
                  </a:lnTo>
                  <a:lnTo>
                    <a:pt x="f30" y="f59"/>
                  </a:lnTo>
                  <a:lnTo>
                    <a:pt x="f30" y="f60"/>
                  </a:lnTo>
                  <a:lnTo>
                    <a:pt x="f30" y="f61"/>
                  </a:lnTo>
                  <a:lnTo>
                    <a:pt x="f27" y="f61"/>
                  </a:lnTo>
                  <a:lnTo>
                    <a:pt x="f27" y="f62"/>
                  </a:lnTo>
                  <a:lnTo>
                    <a:pt x="f28" y="f63"/>
                  </a:lnTo>
                  <a:lnTo>
                    <a:pt x="f28" y="f64"/>
                  </a:lnTo>
                  <a:lnTo>
                    <a:pt x="f5" y="f65"/>
                  </a:lnTo>
                  <a:lnTo>
                    <a:pt x="f29" y="f66"/>
                  </a:lnTo>
                  <a:lnTo>
                    <a:pt x="f13" y="f67"/>
                  </a:lnTo>
                  <a:lnTo>
                    <a:pt x="f13" y="f68"/>
                  </a:lnTo>
                  <a:lnTo>
                    <a:pt x="f11" y="f69"/>
                  </a:lnTo>
                  <a:lnTo>
                    <a:pt x="f26" y="f65"/>
                  </a:lnTo>
                  <a:lnTo>
                    <a:pt x="f26" y="f64"/>
                  </a:lnTo>
                  <a:lnTo>
                    <a:pt x="f24" y="f63"/>
                  </a:lnTo>
                  <a:lnTo>
                    <a:pt x="f24" y="f62"/>
                  </a:lnTo>
                  <a:lnTo>
                    <a:pt x="f24" y="f61"/>
                  </a:lnTo>
                  <a:lnTo>
                    <a:pt x="f22" y="f60"/>
                  </a:lnTo>
                  <a:lnTo>
                    <a:pt x="f22" y="f59"/>
                  </a:lnTo>
                  <a:lnTo>
                    <a:pt x="f8" y="f58"/>
                  </a:lnTo>
                  <a:lnTo>
                    <a:pt x="f8" y="f57"/>
                  </a:lnTo>
                  <a:lnTo>
                    <a:pt x="f8" y="f56"/>
                  </a:lnTo>
                  <a:lnTo>
                    <a:pt x="f19" y="f55"/>
                  </a:lnTo>
                  <a:lnTo>
                    <a:pt x="f19" y="f54"/>
                  </a:lnTo>
                  <a:lnTo>
                    <a:pt x="f9" y="f53"/>
                  </a:lnTo>
                  <a:lnTo>
                    <a:pt x="f9" y="f52"/>
                  </a:lnTo>
                  <a:lnTo>
                    <a:pt x="f9" y="f51"/>
                  </a:lnTo>
                  <a:lnTo>
                    <a:pt x="f16" y="f70"/>
                  </a:lnTo>
                  <a:lnTo>
                    <a:pt x="f16" y="f71"/>
                  </a:lnTo>
                  <a:lnTo>
                    <a:pt x="f16" y="f72"/>
                  </a:lnTo>
                  <a:lnTo>
                    <a:pt x="f16" y="f73"/>
                  </a:lnTo>
                  <a:lnTo>
                    <a:pt x="f15" y="f74"/>
                  </a:lnTo>
                  <a:lnTo>
                    <a:pt x="f15" y="f75"/>
                  </a:lnTo>
                  <a:lnTo>
                    <a:pt x="f15" y="f76"/>
                  </a:lnTo>
                  <a:lnTo>
                    <a:pt x="f12" y="f77"/>
                  </a:lnTo>
                  <a:lnTo>
                    <a:pt x="f12" y="f78"/>
                  </a:lnTo>
                  <a:lnTo>
                    <a:pt x="f12" y="f79"/>
                  </a:lnTo>
                  <a:lnTo>
                    <a:pt x="f12" y="f80"/>
                  </a:lnTo>
                  <a:lnTo>
                    <a:pt x="f10" y="f81"/>
                  </a:lnTo>
                  <a:lnTo>
                    <a:pt x="f10" y="f82"/>
                  </a:lnTo>
                  <a:lnTo>
                    <a:pt x="f26" y="f83"/>
                  </a:lnTo>
                  <a:lnTo>
                    <a:pt x="f26" y="f82"/>
                  </a:lnTo>
                  <a:lnTo>
                    <a:pt x="f26" y="f81"/>
                  </a:lnTo>
                  <a:lnTo>
                    <a:pt x="f26" y="f84"/>
                  </a:lnTo>
                  <a:lnTo>
                    <a:pt x="f26" y="f80"/>
                  </a:lnTo>
                  <a:lnTo>
                    <a:pt x="f26" y="f79"/>
                  </a:lnTo>
                  <a:lnTo>
                    <a:pt x="f26" y="f78"/>
                  </a:lnTo>
                  <a:lnTo>
                    <a:pt x="f11" y="f85"/>
                  </a:lnTo>
                  <a:lnTo>
                    <a:pt x="f11" y="f77"/>
                  </a:lnTo>
                  <a:lnTo>
                    <a:pt x="f11" y="f76"/>
                  </a:lnTo>
                  <a:lnTo>
                    <a:pt x="f11" y="f75"/>
                  </a:lnTo>
                  <a:lnTo>
                    <a:pt x="f11" y="f74"/>
                  </a:lnTo>
                  <a:lnTo>
                    <a:pt x="f13" y="f74"/>
                  </a:lnTo>
                  <a:lnTo>
                    <a:pt x="f13" y="f73"/>
                  </a:lnTo>
                  <a:lnTo>
                    <a:pt x="f13" y="f86"/>
                  </a:lnTo>
                  <a:lnTo>
                    <a:pt x="f13" y="f72"/>
                  </a:lnTo>
                  <a:lnTo>
                    <a:pt x="f29" y="f72"/>
                  </a:lnTo>
                  <a:lnTo>
                    <a:pt x="f29" y="f71"/>
                  </a:lnTo>
                  <a:lnTo>
                    <a:pt x="f29" y="f70"/>
                  </a:lnTo>
                  <a:lnTo>
                    <a:pt x="f34" y="f51"/>
                  </a:lnTo>
                  <a:close/>
                  <a:moveTo>
                    <a:pt x="f65" y="f10"/>
                  </a:moveTo>
                  <a:lnTo>
                    <a:pt x="f65" y="f44"/>
                  </a:lnTo>
                  <a:lnTo>
                    <a:pt x="f65" y="f43"/>
                  </a:lnTo>
                  <a:lnTo>
                    <a:pt x="f65" y="f42"/>
                  </a:lnTo>
                  <a:lnTo>
                    <a:pt x="f69" y="f41"/>
                  </a:lnTo>
                  <a:lnTo>
                    <a:pt x="f69" y="f40"/>
                  </a:lnTo>
                  <a:lnTo>
                    <a:pt x="f69" y="f39"/>
                  </a:lnTo>
                  <a:lnTo>
                    <a:pt x="f68" y="f38"/>
                  </a:lnTo>
                  <a:lnTo>
                    <a:pt x="f68" y="f37"/>
                  </a:lnTo>
                  <a:lnTo>
                    <a:pt x="f68" y="f36"/>
                  </a:lnTo>
                  <a:lnTo>
                    <a:pt x="f87" y="f36"/>
                  </a:lnTo>
                  <a:lnTo>
                    <a:pt x="f87" y="f45"/>
                  </a:lnTo>
                  <a:lnTo>
                    <a:pt x="f87" y="f46"/>
                  </a:lnTo>
                  <a:lnTo>
                    <a:pt x="f7" y="f47"/>
                  </a:lnTo>
                  <a:lnTo>
                    <a:pt x="f7" y="f48"/>
                  </a:lnTo>
                  <a:lnTo>
                    <a:pt x="f88" y="f48"/>
                  </a:lnTo>
                  <a:lnTo>
                    <a:pt x="f88" y="f49"/>
                  </a:lnTo>
                  <a:lnTo>
                    <a:pt x="f88" y="f50"/>
                  </a:lnTo>
                  <a:lnTo>
                    <a:pt x="f89" y="f50"/>
                  </a:lnTo>
                  <a:lnTo>
                    <a:pt x="f89" y="f35"/>
                  </a:lnTo>
                  <a:lnTo>
                    <a:pt x="f90" y="f91"/>
                  </a:lnTo>
                  <a:lnTo>
                    <a:pt x="f90" y="f92"/>
                  </a:lnTo>
                  <a:lnTo>
                    <a:pt x="f93" y="f92"/>
                  </a:lnTo>
                  <a:lnTo>
                    <a:pt x="f6" y="f35"/>
                  </a:lnTo>
                  <a:lnTo>
                    <a:pt x="f6" y="f50"/>
                  </a:lnTo>
                  <a:lnTo>
                    <a:pt x="f94" y="f49"/>
                  </a:lnTo>
                  <a:lnTo>
                    <a:pt x="f94" y="f48"/>
                  </a:lnTo>
                  <a:lnTo>
                    <a:pt x="f95" y="f48"/>
                  </a:lnTo>
                  <a:lnTo>
                    <a:pt x="f95" y="f47"/>
                  </a:lnTo>
                  <a:lnTo>
                    <a:pt x="f96" y="f46"/>
                  </a:lnTo>
                  <a:lnTo>
                    <a:pt x="f96" y="f45"/>
                  </a:lnTo>
                  <a:lnTo>
                    <a:pt x="f97" y="f45"/>
                  </a:lnTo>
                  <a:lnTo>
                    <a:pt x="f97" y="f36"/>
                  </a:lnTo>
                  <a:lnTo>
                    <a:pt x="f98" y="f37"/>
                  </a:lnTo>
                  <a:lnTo>
                    <a:pt x="f98" y="f38"/>
                  </a:lnTo>
                  <a:lnTo>
                    <a:pt x="f93" y="f39"/>
                  </a:lnTo>
                  <a:lnTo>
                    <a:pt x="f93" y="f40"/>
                  </a:lnTo>
                  <a:lnTo>
                    <a:pt x="f93" y="f41"/>
                  </a:lnTo>
                  <a:lnTo>
                    <a:pt x="f90" y="f42"/>
                  </a:lnTo>
                  <a:lnTo>
                    <a:pt x="f90" y="f43"/>
                  </a:lnTo>
                  <a:lnTo>
                    <a:pt x="f90" y="f44"/>
                  </a:lnTo>
                  <a:lnTo>
                    <a:pt x="f89" y="f10"/>
                  </a:lnTo>
                  <a:lnTo>
                    <a:pt x="f89" y="f12"/>
                  </a:lnTo>
                  <a:lnTo>
                    <a:pt x="f90" y="f12"/>
                  </a:lnTo>
                  <a:lnTo>
                    <a:pt x="f93" y="f12"/>
                  </a:lnTo>
                  <a:lnTo>
                    <a:pt x="f98" y="f15"/>
                  </a:lnTo>
                  <a:lnTo>
                    <a:pt x="f97" y="f15"/>
                  </a:lnTo>
                  <a:lnTo>
                    <a:pt x="f96" y="f15"/>
                  </a:lnTo>
                  <a:lnTo>
                    <a:pt x="f90" y="f24"/>
                  </a:lnTo>
                  <a:lnTo>
                    <a:pt x="f90" y="f22"/>
                  </a:lnTo>
                  <a:lnTo>
                    <a:pt x="f89" y="f22"/>
                  </a:lnTo>
                  <a:lnTo>
                    <a:pt x="f88" y="f22"/>
                  </a:lnTo>
                  <a:lnTo>
                    <a:pt x="f7" y="f22"/>
                  </a:lnTo>
                  <a:lnTo>
                    <a:pt x="f87" y="f8"/>
                  </a:lnTo>
                  <a:lnTo>
                    <a:pt x="f68" y="f8"/>
                  </a:lnTo>
                  <a:lnTo>
                    <a:pt x="f69" y="f8"/>
                  </a:lnTo>
                  <a:lnTo>
                    <a:pt x="f65" y="f8"/>
                  </a:lnTo>
                  <a:lnTo>
                    <a:pt x="f64" y="f8"/>
                  </a:lnTo>
                  <a:lnTo>
                    <a:pt x="f63" y="f19"/>
                  </a:lnTo>
                  <a:lnTo>
                    <a:pt x="f62" y="f19"/>
                  </a:lnTo>
                  <a:lnTo>
                    <a:pt x="f61" y="f19"/>
                  </a:lnTo>
                  <a:lnTo>
                    <a:pt x="f60" y="f19"/>
                  </a:lnTo>
                  <a:lnTo>
                    <a:pt x="f59" y="f19"/>
                  </a:lnTo>
                  <a:lnTo>
                    <a:pt x="f58" y="f19"/>
                  </a:lnTo>
                  <a:lnTo>
                    <a:pt x="f99" y="f19"/>
                  </a:lnTo>
                  <a:lnTo>
                    <a:pt x="f100" y="f19"/>
                  </a:lnTo>
                  <a:lnTo>
                    <a:pt x="f51" y="f26"/>
                  </a:lnTo>
                  <a:lnTo>
                    <a:pt x="f96" y="f26"/>
                  </a:lnTo>
                  <a:lnTo>
                    <a:pt x="f96" y="f23"/>
                  </a:lnTo>
                  <a:lnTo>
                    <a:pt x="f71" y="f23"/>
                  </a:lnTo>
                  <a:lnTo>
                    <a:pt x="f71" y="f28"/>
                  </a:lnTo>
                  <a:lnTo>
                    <a:pt x="f101" y="f28"/>
                  </a:lnTo>
                  <a:lnTo>
                    <a:pt x="f101" y="f23"/>
                  </a:lnTo>
                  <a:lnTo>
                    <a:pt x="f44" y="f23"/>
                  </a:lnTo>
                  <a:lnTo>
                    <a:pt x="f44" y="f26"/>
                  </a:lnTo>
                  <a:lnTo>
                    <a:pt x="f102" y="f26"/>
                  </a:lnTo>
                  <a:lnTo>
                    <a:pt x="f103" y="f8"/>
                  </a:lnTo>
                  <a:lnTo>
                    <a:pt x="f103" y="f19"/>
                  </a:lnTo>
                  <a:lnTo>
                    <a:pt x="f104" y="f19"/>
                  </a:lnTo>
                  <a:lnTo>
                    <a:pt x="f104" y="f9"/>
                  </a:lnTo>
                  <a:lnTo>
                    <a:pt x="f105" y="f9"/>
                  </a:lnTo>
                  <a:lnTo>
                    <a:pt x="f104" y="f9"/>
                  </a:lnTo>
                  <a:lnTo>
                    <a:pt x="f15" y="f9"/>
                  </a:lnTo>
                  <a:lnTo>
                    <a:pt x="f15" y="f43"/>
                  </a:lnTo>
                  <a:lnTo>
                    <a:pt x="f42" y="f43"/>
                  </a:lnTo>
                  <a:lnTo>
                    <a:pt x="f42" y="f42"/>
                  </a:lnTo>
                  <a:lnTo>
                    <a:pt x="f43" y="f42"/>
                  </a:lnTo>
                  <a:lnTo>
                    <a:pt x="f43" y="f41"/>
                  </a:lnTo>
                  <a:lnTo>
                    <a:pt x="f43" y="f40"/>
                  </a:lnTo>
                  <a:lnTo>
                    <a:pt x="f44" y="f40"/>
                  </a:lnTo>
                  <a:lnTo>
                    <a:pt x="f44" y="f39"/>
                  </a:lnTo>
                  <a:lnTo>
                    <a:pt x="f44" y="f38"/>
                  </a:lnTo>
                  <a:lnTo>
                    <a:pt x="f44" y="f37"/>
                  </a:lnTo>
                  <a:lnTo>
                    <a:pt x="f10" y="f37"/>
                  </a:lnTo>
                  <a:lnTo>
                    <a:pt x="f10" y="f36"/>
                  </a:lnTo>
                  <a:lnTo>
                    <a:pt x="f12" y="f45"/>
                  </a:lnTo>
                  <a:lnTo>
                    <a:pt x="f12" y="f46"/>
                  </a:lnTo>
                  <a:lnTo>
                    <a:pt x="f15" y="f47"/>
                  </a:lnTo>
                  <a:lnTo>
                    <a:pt x="f15" y="f48"/>
                  </a:lnTo>
                  <a:lnTo>
                    <a:pt x="f16" y="f48"/>
                  </a:lnTo>
                  <a:lnTo>
                    <a:pt x="f16" y="f49"/>
                  </a:lnTo>
                  <a:lnTo>
                    <a:pt x="f9" y="f50"/>
                  </a:lnTo>
                  <a:lnTo>
                    <a:pt x="f42" y="f92"/>
                  </a:lnTo>
                  <a:lnTo>
                    <a:pt x="f42" y="f91"/>
                  </a:lnTo>
                  <a:lnTo>
                    <a:pt x="f41" y="f35"/>
                  </a:lnTo>
                  <a:lnTo>
                    <a:pt x="f41" y="f50"/>
                  </a:lnTo>
                  <a:lnTo>
                    <a:pt x="f40" y="f50"/>
                  </a:lnTo>
                  <a:lnTo>
                    <a:pt x="f40" y="f49"/>
                  </a:lnTo>
                  <a:lnTo>
                    <a:pt x="f40" y="f48"/>
                  </a:lnTo>
                  <a:lnTo>
                    <a:pt x="f39" y="f48"/>
                  </a:lnTo>
                  <a:lnTo>
                    <a:pt x="f39" y="f47"/>
                  </a:lnTo>
                  <a:lnTo>
                    <a:pt x="f39" y="f46"/>
                  </a:lnTo>
                  <a:lnTo>
                    <a:pt x="f106" y="f46"/>
                  </a:lnTo>
                  <a:lnTo>
                    <a:pt x="f106" y="f45"/>
                  </a:lnTo>
                  <a:lnTo>
                    <a:pt x="f106" y="f36"/>
                  </a:lnTo>
                  <a:lnTo>
                    <a:pt x="f107" y="f36"/>
                  </a:lnTo>
                  <a:lnTo>
                    <a:pt x="f107" y="f37"/>
                  </a:lnTo>
                  <a:lnTo>
                    <a:pt x="f107" y="f38"/>
                  </a:lnTo>
                  <a:lnTo>
                    <a:pt x="f108" y="f39"/>
                  </a:lnTo>
                  <a:lnTo>
                    <a:pt x="f108" y="f40"/>
                  </a:lnTo>
                  <a:lnTo>
                    <a:pt x="f108" y="f41"/>
                  </a:lnTo>
                  <a:lnTo>
                    <a:pt x="f109" y="f42"/>
                  </a:lnTo>
                  <a:lnTo>
                    <a:pt x="f109" y="f43"/>
                  </a:lnTo>
                  <a:lnTo>
                    <a:pt x="f49" y="f43"/>
                  </a:lnTo>
                  <a:lnTo>
                    <a:pt x="f50" y="f43"/>
                  </a:lnTo>
                  <a:lnTo>
                    <a:pt x="f50" y="f42"/>
                  </a:lnTo>
                  <a:lnTo>
                    <a:pt x="f50" y="f41"/>
                  </a:lnTo>
                  <a:lnTo>
                    <a:pt x="f50" y="f40"/>
                  </a:lnTo>
                  <a:lnTo>
                    <a:pt x="f50" y="f39"/>
                  </a:lnTo>
                  <a:lnTo>
                    <a:pt x="f50" y="f38"/>
                  </a:lnTo>
                  <a:lnTo>
                    <a:pt x="f50" y="f37"/>
                  </a:lnTo>
                  <a:lnTo>
                    <a:pt x="f50" y="f36"/>
                  </a:lnTo>
                  <a:lnTo>
                    <a:pt x="f50" y="f45"/>
                  </a:lnTo>
                  <a:lnTo>
                    <a:pt x="f50" y="f46"/>
                  </a:lnTo>
                  <a:lnTo>
                    <a:pt x="f49" y="f46"/>
                  </a:lnTo>
                  <a:lnTo>
                    <a:pt x="f49" y="f47"/>
                  </a:lnTo>
                  <a:lnTo>
                    <a:pt x="f48" y="f47"/>
                  </a:lnTo>
                  <a:lnTo>
                    <a:pt x="f47" y="f47"/>
                  </a:lnTo>
                  <a:lnTo>
                    <a:pt x="f47" y="f46"/>
                  </a:lnTo>
                  <a:lnTo>
                    <a:pt x="f109" y="f46"/>
                  </a:lnTo>
                  <a:lnTo>
                    <a:pt x="f108" y="f46"/>
                  </a:lnTo>
                  <a:lnTo>
                    <a:pt x="f107" y="f46"/>
                  </a:lnTo>
                  <a:lnTo>
                    <a:pt x="f106" y="f45"/>
                  </a:lnTo>
                  <a:lnTo>
                    <a:pt x="f107" y="f110"/>
                  </a:lnTo>
                  <a:lnTo>
                    <a:pt x="f108" y="f110"/>
                  </a:lnTo>
                  <a:lnTo>
                    <a:pt x="f109" y="f110"/>
                  </a:lnTo>
                  <a:lnTo>
                    <a:pt x="f47" y="f110"/>
                  </a:lnTo>
                  <a:lnTo>
                    <a:pt x="f48" y="f110"/>
                  </a:lnTo>
                  <a:lnTo>
                    <a:pt x="f49" y="f110"/>
                  </a:lnTo>
                  <a:lnTo>
                    <a:pt x="f50" y="f110"/>
                  </a:lnTo>
                  <a:lnTo>
                    <a:pt x="f35" y="f110"/>
                  </a:lnTo>
                  <a:lnTo>
                    <a:pt x="f111" y="f110"/>
                  </a:lnTo>
                  <a:lnTo>
                    <a:pt x="f112" y="f110"/>
                  </a:lnTo>
                  <a:lnTo>
                    <a:pt x="f112" y="f92"/>
                  </a:lnTo>
                  <a:lnTo>
                    <a:pt x="f103" y="f92"/>
                  </a:lnTo>
                  <a:lnTo>
                    <a:pt x="f104" y="f92"/>
                  </a:lnTo>
                  <a:lnTo>
                    <a:pt x="f104" y="f91"/>
                  </a:lnTo>
                  <a:lnTo>
                    <a:pt x="f105" y="f35"/>
                  </a:lnTo>
                  <a:lnTo>
                    <a:pt x="f105" y="f50"/>
                  </a:lnTo>
                  <a:lnTo>
                    <a:pt x="f105" y="f49"/>
                  </a:lnTo>
                  <a:lnTo>
                    <a:pt x="f113" y="f49"/>
                  </a:lnTo>
                  <a:lnTo>
                    <a:pt x="f113" y="f48"/>
                  </a:lnTo>
                  <a:lnTo>
                    <a:pt x="f113" y="f47"/>
                  </a:lnTo>
                  <a:lnTo>
                    <a:pt x="f113" y="f46"/>
                  </a:lnTo>
                  <a:lnTo>
                    <a:pt x="f113" y="f45"/>
                  </a:lnTo>
                  <a:lnTo>
                    <a:pt x="f113" y="f36"/>
                  </a:lnTo>
                  <a:lnTo>
                    <a:pt x="f113" y="f37"/>
                  </a:lnTo>
                  <a:lnTo>
                    <a:pt x="f113" y="f38"/>
                  </a:lnTo>
                  <a:lnTo>
                    <a:pt x="f113" y="f39"/>
                  </a:lnTo>
                  <a:lnTo>
                    <a:pt x="f113" y="f40"/>
                  </a:lnTo>
                  <a:lnTo>
                    <a:pt x="f113" y="f41"/>
                  </a:lnTo>
                  <a:lnTo>
                    <a:pt x="f113" y="f42"/>
                  </a:lnTo>
                  <a:lnTo>
                    <a:pt x="f113" y="f43"/>
                  </a:lnTo>
                  <a:lnTo>
                    <a:pt x="f113" y="f44"/>
                  </a:lnTo>
                  <a:lnTo>
                    <a:pt x="f113" y="f10"/>
                  </a:lnTo>
                  <a:lnTo>
                    <a:pt x="f113" y="f12"/>
                  </a:lnTo>
                  <a:lnTo>
                    <a:pt x="f113" y="f15"/>
                  </a:lnTo>
                  <a:lnTo>
                    <a:pt x="f113" y="f114"/>
                  </a:lnTo>
                  <a:lnTo>
                    <a:pt x="f115" y="f114"/>
                  </a:lnTo>
                  <a:lnTo>
                    <a:pt x="f115" y="f15"/>
                  </a:lnTo>
                  <a:lnTo>
                    <a:pt x="f102" y="f15"/>
                  </a:lnTo>
                  <a:lnTo>
                    <a:pt x="f102" y="f12"/>
                  </a:lnTo>
                  <a:lnTo>
                    <a:pt x="f102" y="f10"/>
                  </a:lnTo>
                  <a:lnTo>
                    <a:pt x="f116" y="f10"/>
                  </a:lnTo>
                  <a:lnTo>
                    <a:pt x="f116" y="f44"/>
                  </a:lnTo>
                  <a:lnTo>
                    <a:pt x="f101" y="f44"/>
                  </a:lnTo>
                  <a:lnTo>
                    <a:pt x="f101" y="f43"/>
                  </a:lnTo>
                  <a:lnTo>
                    <a:pt x="f101" y="f117"/>
                  </a:lnTo>
                  <a:lnTo>
                    <a:pt x="f118" y="f117"/>
                  </a:lnTo>
                  <a:lnTo>
                    <a:pt x="f118" y="f43"/>
                  </a:lnTo>
                  <a:lnTo>
                    <a:pt x="f118" y="f44"/>
                  </a:lnTo>
                  <a:lnTo>
                    <a:pt x="f71" y="f44"/>
                  </a:lnTo>
                  <a:lnTo>
                    <a:pt x="f71" y="f10"/>
                  </a:lnTo>
                  <a:lnTo>
                    <a:pt x="f70" y="f12"/>
                  </a:lnTo>
                  <a:lnTo>
                    <a:pt x="f51" y="f15"/>
                  </a:lnTo>
                  <a:lnTo>
                    <a:pt x="f52" y="f15"/>
                  </a:lnTo>
                  <a:lnTo>
                    <a:pt x="f52" y="f114"/>
                  </a:lnTo>
                  <a:lnTo>
                    <a:pt x="f53" y="f119"/>
                  </a:lnTo>
                  <a:lnTo>
                    <a:pt x="f120" y="f9"/>
                  </a:lnTo>
                  <a:lnTo>
                    <a:pt x="f120" y="f119"/>
                  </a:lnTo>
                  <a:lnTo>
                    <a:pt x="f120" y="f48"/>
                  </a:lnTo>
                  <a:lnTo>
                    <a:pt x="f53" y="f48"/>
                  </a:lnTo>
                  <a:lnTo>
                    <a:pt x="f52" y="f48"/>
                  </a:lnTo>
                  <a:lnTo>
                    <a:pt x="f51" y="f48"/>
                  </a:lnTo>
                  <a:lnTo>
                    <a:pt x="f51" y="f49"/>
                  </a:lnTo>
                  <a:lnTo>
                    <a:pt x="f70" y="f49"/>
                  </a:lnTo>
                  <a:lnTo>
                    <a:pt x="f52" y="f117"/>
                  </a:lnTo>
                  <a:lnTo>
                    <a:pt x="f53" y="f117"/>
                  </a:lnTo>
                  <a:lnTo>
                    <a:pt x="f120" y="f117"/>
                  </a:lnTo>
                  <a:lnTo>
                    <a:pt x="f100" y="f117"/>
                  </a:lnTo>
                  <a:lnTo>
                    <a:pt x="f99" y="f110"/>
                  </a:lnTo>
                  <a:lnTo>
                    <a:pt x="f58" y="f110"/>
                  </a:lnTo>
                  <a:lnTo>
                    <a:pt x="f59" y="f110"/>
                  </a:lnTo>
                  <a:lnTo>
                    <a:pt x="f60" y="f110"/>
                  </a:lnTo>
                  <a:lnTo>
                    <a:pt x="f60" y="f92"/>
                  </a:lnTo>
                  <a:lnTo>
                    <a:pt x="f61" y="f92"/>
                  </a:lnTo>
                  <a:lnTo>
                    <a:pt x="f62" y="f92"/>
                  </a:lnTo>
                  <a:lnTo>
                    <a:pt x="f63" y="f92"/>
                  </a:lnTo>
                  <a:lnTo>
                    <a:pt x="f63" y="f91"/>
                  </a:lnTo>
                  <a:lnTo>
                    <a:pt x="f64" y="f91"/>
                  </a:lnTo>
                  <a:lnTo>
                    <a:pt x="f65" y="f91"/>
                  </a:lnTo>
                  <a:lnTo>
                    <a:pt x="f69" y="f35"/>
                  </a:lnTo>
                  <a:lnTo>
                    <a:pt x="f68" y="f35"/>
                  </a:lnTo>
                  <a:lnTo>
                    <a:pt x="f87" y="f35"/>
                  </a:lnTo>
                  <a:lnTo>
                    <a:pt x="f87" y="f50"/>
                  </a:lnTo>
                  <a:lnTo>
                    <a:pt x="f69" y="f36"/>
                  </a:lnTo>
                  <a:lnTo>
                    <a:pt x="f65" y="f36"/>
                  </a:lnTo>
                  <a:lnTo>
                    <a:pt x="f64" y="f45"/>
                  </a:lnTo>
                  <a:lnTo>
                    <a:pt x="f63" y="f45"/>
                  </a:lnTo>
                  <a:lnTo>
                    <a:pt x="f62" y="f45"/>
                  </a:lnTo>
                  <a:lnTo>
                    <a:pt x="f62" y="f46"/>
                  </a:lnTo>
                  <a:lnTo>
                    <a:pt x="f62" y="f44"/>
                  </a:lnTo>
                  <a:lnTo>
                    <a:pt x="f62" y="f10"/>
                  </a:lnTo>
                  <a:lnTo>
                    <a:pt x="f63" y="f10"/>
                  </a:lnTo>
                  <a:lnTo>
                    <a:pt x="f64" y="f10"/>
                  </a:lnTo>
                  <a:lnTo>
                    <a:pt x="f65" y="f10"/>
                  </a:lnTo>
                  <a:close/>
                  <a:moveTo>
                    <a:pt x="f121" y="f8"/>
                  </a:moveTo>
                  <a:lnTo>
                    <a:pt x="f121" y="f19"/>
                  </a:lnTo>
                  <a:lnTo>
                    <a:pt x="f122" y="f19"/>
                  </a:lnTo>
                  <a:lnTo>
                    <a:pt x="f122" y="f9"/>
                  </a:lnTo>
                  <a:lnTo>
                    <a:pt x="f123" y="f9"/>
                  </a:lnTo>
                  <a:lnTo>
                    <a:pt x="f123" y="f119"/>
                  </a:lnTo>
                  <a:lnTo>
                    <a:pt x="f123" y="f9"/>
                  </a:lnTo>
                  <a:lnTo>
                    <a:pt x="f124" y="f9"/>
                  </a:lnTo>
                  <a:lnTo>
                    <a:pt x="f124" y="f19"/>
                  </a:lnTo>
                  <a:lnTo>
                    <a:pt x="f124" y="f8"/>
                  </a:lnTo>
                  <a:lnTo>
                    <a:pt x="f125" y="f8"/>
                  </a:lnTo>
                  <a:lnTo>
                    <a:pt x="f125" y="f22"/>
                  </a:lnTo>
                  <a:lnTo>
                    <a:pt x="f126" y="f22"/>
                  </a:lnTo>
                  <a:lnTo>
                    <a:pt x="f126" y="f24"/>
                  </a:lnTo>
                  <a:lnTo>
                    <a:pt x="f101" y="f24"/>
                  </a:lnTo>
                  <a:lnTo>
                    <a:pt x="f101" y="f26"/>
                  </a:lnTo>
                  <a:lnTo>
                    <a:pt x="f116" y="f26"/>
                  </a:lnTo>
                  <a:lnTo>
                    <a:pt x="f71" y="f26"/>
                  </a:lnTo>
                  <a:lnTo>
                    <a:pt x="f118" y="f26"/>
                  </a:lnTo>
                  <a:lnTo>
                    <a:pt x="f118" y="f24"/>
                  </a:lnTo>
                  <a:lnTo>
                    <a:pt x="f118" y="f22"/>
                  </a:lnTo>
                  <a:lnTo>
                    <a:pt x="f127" y="f22"/>
                  </a:lnTo>
                  <a:lnTo>
                    <a:pt x="f127" y="f8"/>
                  </a:lnTo>
                  <a:lnTo>
                    <a:pt x="f121" y="f8"/>
                  </a:lnTo>
                  <a:close/>
                  <a:moveTo>
                    <a:pt x="f63" y="f56"/>
                  </a:moveTo>
                  <a:lnTo>
                    <a:pt x="f63" y="f66"/>
                  </a:lnTo>
                  <a:lnTo>
                    <a:pt x="f89" y="f66"/>
                  </a:lnTo>
                  <a:lnTo>
                    <a:pt x="f89" y="f110"/>
                  </a:lnTo>
                  <a:lnTo>
                    <a:pt x="f63" y="f110"/>
                  </a:lnTo>
                  <a:lnTo>
                    <a:pt x="f63" y="f81"/>
                  </a:lnTo>
                  <a:lnTo>
                    <a:pt x="f48" y="f81"/>
                  </a:lnTo>
                  <a:lnTo>
                    <a:pt x="f48" y="f128"/>
                  </a:lnTo>
                  <a:lnTo>
                    <a:pt x="f41" y="f128"/>
                  </a:lnTo>
                  <a:lnTo>
                    <a:pt x="f41" y="f75"/>
                  </a:lnTo>
                  <a:lnTo>
                    <a:pt x="f41" y="f74"/>
                  </a:lnTo>
                  <a:lnTo>
                    <a:pt x="f41" y="f73"/>
                  </a:lnTo>
                  <a:lnTo>
                    <a:pt x="f41" y="f86"/>
                  </a:lnTo>
                  <a:lnTo>
                    <a:pt x="f41" y="f72"/>
                  </a:lnTo>
                  <a:lnTo>
                    <a:pt x="f42" y="f71"/>
                  </a:lnTo>
                  <a:lnTo>
                    <a:pt x="f42" y="f70"/>
                  </a:lnTo>
                  <a:lnTo>
                    <a:pt x="f42" y="f51"/>
                  </a:lnTo>
                  <a:lnTo>
                    <a:pt x="f42" y="f52"/>
                  </a:lnTo>
                  <a:lnTo>
                    <a:pt x="f42" y="f53"/>
                  </a:lnTo>
                  <a:lnTo>
                    <a:pt x="f42" y="f54"/>
                  </a:lnTo>
                  <a:lnTo>
                    <a:pt x="f43" y="f55"/>
                  </a:lnTo>
                  <a:lnTo>
                    <a:pt x="f43" y="f56"/>
                  </a:lnTo>
                  <a:lnTo>
                    <a:pt x="f43" y="f57"/>
                  </a:lnTo>
                  <a:lnTo>
                    <a:pt x="f44" y="f57"/>
                  </a:lnTo>
                  <a:lnTo>
                    <a:pt x="f44" y="f58"/>
                  </a:lnTo>
                  <a:lnTo>
                    <a:pt x="f44" y="f59"/>
                  </a:lnTo>
                  <a:lnTo>
                    <a:pt x="f10" y="f60"/>
                  </a:lnTo>
                  <a:lnTo>
                    <a:pt x="f12" y="f61"/>
                  </a:lnTo>
                  <a:lnTo>
                    <a:pt x="f12" y="f62"/>
                  </a:lnTo>
                  <a:lnTo>
                    <a:pt x="f15" y="f62"/>
                  </a:lnTo>
                  <a:lnTo>
                    <a:pt x="f15" y="f63"/>
                  </a:lnTo>
                  <a:lnTo>
                    <a:pt x="f16" y="f63"/>
                  </a:lnTo>
                  <a:lnTo>
                    <a:pt x="f16" y="f64"/>
                  </a:lnTo>
                  <a:lnTo>
                    <a:pt x="f9" y="f64"/>
                  </a:lnTo>
                  <a:lnTo>
                    <a:pt x="f19" y="f65"/>
                  </a:lnTo>
                  <a:lnTo>
                    <a:pt x="f43" y="f7"/>
                  </a:lnTo>
                  <a:lnTo>
                    <a:pt x="f42" y="f7"/>
                  </a:lnTo>
                  <a:lnTo>
                    <a:pt x="f42" y="f66"/>
                  </a:lnTo>
                  <a:lnTo>
                    <a:pt x="f41" y="f66"/>
                  </a:lnTo>
                  <a:lnTo>
                    <a:pt x="f41" y="f67"/>
                  </a:lnTo>
                  <a:lnTo>
                    <a:pt x="f40" y="f67"/>
                  </a:lnTo>
                  <a:lnTo>
                    <a:pt x="f40" y="f68"/>
                  </a:lnTo>
                  <a:lnTo>
                    <a:pt x="f39" y="f68"/>
                  </a:lnTo>
                  <a:lnTo>
                    <a:pt x="f39" y="f69"/>
                  </a:lnTo>
                  <a:lnTo>
                    <a:pt x="f106" y="f65"/>
                  </a:lnTo>
                  <a:lnTo>
                    <a:pt x="f106" y="f64"/>
                  </a:lnTo>
                  <a:lnTo>
                    <a:pt x="f107" y="f64"/>
                  </a:lnTo>
                  <a:lnTo>
                    <a:pt x="f107" y="f63"/>
                  </a:lnTo>
                  <a:lnTo>
                    <a:pt x="f107" y="f62"/>
                  </a:lnTo>
                  <a:lnTo>
                    <a:pt x="f108" y="f62"/>
                  </a:lnTo>
                  <a:lnTo>
                    <a:pt x="f108" y="f61"/>
                  </a:lnTo>
                  <a:lnTo>
                    <a:pt x="f108" y="f60"/>
                  </a:lnTo>
                  <a:lnTo>
                    <a:pt x="f109" y="f59"/>
                  </a:lnTo>
                  <a:lnTo>
                    <a:pt x="f109" y="f58"/>
                  </a:lnTo>
                  <a:lnTo>
                    <a:pt x="f109" y="f57"/>
                  </a:lnTo>
                  <a:lnTo>
                    <a:pt x="f47" y="f57"/>
                  </a:lnTo>
                  <a:lnTo>
                    <a:pt x="f47" y="f56"/>
                  </a:lnTo>
                  <a:lnTo>
                    <a:pt x="f63" y="f56"/>
                  </a:lnTo>
                  <a:close/>
                  <a:moveTo>
                    <a:pt x="f63" y="f71"/>
                  </a:moveTo>
                  <a:lnTo>
                    <a:pt x="f48" y="f71"/>
                  </a:lnTo>
                  <a:lnTo>
                    <a:pt x="f48" y="f72"/>
                  </a:lnTo>
                  <a:lnTo>
                    <a:pt x="f48" y="f86"/>
                  </a:lnTo>
                  <a:lnTo>
                    <a:pt x="f48" y="f73"/>
                  </a:lnTo>
                  <a:lnTo>
                    <a:pt x="f48" y="f74"/>
                  </a:lnTo>
                  <a:lnTo>
                    <a:pt x="f48" y="f75"/>
                  </a:lnTo>
                  <a:lnTo>
                    <a:pt x="f48" y="f76"/>
                  </a:lnTo>
                  <a:lnTo>
                    <a:pt x="f63" y="f76"/>
                  </a:lnTo>
                  <a:lnTo>
                    <a:pt x="f63" y="f71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sp>
          <p:nvSpPr>
            <p:cNvPr id="7" name="Freeform 22">
              <a:extLst>
                <a:ext uri="{FF2B5EF4-FFF2-40B4-BE49-F238E27FC236}">
                  <a16:creationId xmlns:a16="http://schemas.microsoft.com/office/drawing/2014/main" id="{2CE41755-0859-49D3-A540-9E1FC48CD82D}"/>
                </a:ext>
              </a:extLst>
            </p:cNvPr>
            <p:cNvSpPr/>
            <p:nvPr/>
          </p:nvSpPr>
          <p:spPr>
            <a:xfrm>
              <a:off x="1056543" y="369509"/>
              <a:ext cx="269546" cy="25795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3"/>
                <a:gd name="f7" fmla="val 148"/>
                <a:gd name="f8" fmla="val 37"/>
                <a:gd name="f9" fmla="val 12"/>
                <a:gd name="f10" fmla="val 4"/>
                <a:gd name="f11" fmla="val 27"/>
                <a:gd name="f12" fmla="val 87"/>
                <a:gd name="f13" fmla="val 53"/>
                <a:gd name="f14" fmla="val 10"/>
                <a:gd name="f15" fmla="val 33"/>
                <a:gd name="f16" fmla="val 35"/>
                <a:gd name="f17" fmla="val 38"/>
                <a:gd name="f18" fmla="val 40"/>
                <a:gd name="f19" fmla="val 14"/>
                <a:gd name="f20" fmla="val 42"/>
                <a:gd name="f21" fmla="val 44"/>
                <a:gd name="f22" fmla="val 46"/>
                <a:gd name="f23" fmla="val 16"/>
                <a:gd name="f24" fmla="val 48"/>
                <a:gd name="f25" fmla="val 50"/>
                <a:gd name="f26" fmla="val 52"/>
                <a:gd name="f27" fmla="val 18"/>
                <a:gd name="f28" fmla="val 54"/>
                <a:gd name="f29" fmla="val 55"/>
                <a:gd name="f30" fmla="val 57"/>
                <a:gd name="f31" fmla="val 59"/>
                <a:gd name="f32" fmla="val 31"/>
                <a:gd name="f33" fmla="val 29"/>
                <a:gd name="f34" fmla="val 51"/>
                <a:gd name="f35" fmla="val 61"/>
                <a:gd name="f36" fmla="val 76"/>
                <a:gd name="f37" fmla="val 89"/>
                <a:gd name="f38" fmla="val 70"/>
                <a:gd name="f39" fmla="val 72"/>
                <a:gd name="f40" fmla="val 74"/>
                <a:gd name="f41" fmla="val 78"/>
                <a:gd name="f42" fmla="val 80"/>
                <a:gd name="f43" fmla="val 64"/>
                <a:gd name="f44" fmla="val 62"/>
                <a:gd name="f45" fmla="val 60"/>
                <a:gd name="f46" fmla="val 58"/>
                <a:gd name="f47" fmla="val 56"/>
                <a:gd name="f48" fmla="val 22"/>
                <a:gd name="f49" fmla="val 141"/>
                <a:gd name="f50" fmla="val 68"/>
                <a:gd name="f51" fmla="val 90"/>
                <a:gd name="f52" fmla="val 88"/>
                <a:gd name="f53" fmla="val 86"/>
                <a:gd name="f54" fmla="val 85"/>
                <a:gd name="f55" fmla="val 84"/>
                <a:gd name="f56" fmla="val 82"/>
                <a:gd name="f57" fmla="val 8"/>
                <a:gd name="f58" fmla="val 6"/>
                <a:gd name="f59" fmla="val 126"/>
                <a:gd name="f60" fmla="val 101"/>
                <a:gd name="f61" fmla="val 99"/>
                <a:gd name="f62" fmla="val 24"/>
                <a:gd name="f63" fmla="val 66"/>
                <a:gd name="f64" fmla="val 140"/>
                <a:gd name="f65" fmla="val 19"/>
                <a:gd name="f66" fmla="val 63"/>
                <a:gd name="f67" fmla="val 65"/>
                <a:gd name="f68" fmla="val 67"/>
                <a:gd name="f69" fmla="val 128"/>
                <a:gd name="f70" fmla="val 69"/>
                <a:gd name="f71" fmla="val 130"/>
                <a:gd name="f72" fmla="val 71"/>
                <a:gd name="f73" fmla="val 73"/>
                <a:gd name="f74" fmla="val 132"/>
                <a:gd name="f75" fmla="val 134"/>
                <a:gd name="f76" fmla="val 136"/>
                <a:gd name="f77" fmla="val 138"/>
                <a:gd name="f78" fmla="val 143"/>
                <a:gd name="f79" fmla="val 92"/>
                <a:gd name="f80" fmla="val 93"/>
                <a:gd name="f81" fmla="val 145"/>
                <a:gd name="f82" fmla="val 95"/>
                <a:gd name="f83" fmla="val 97"/>
                <a:gd name="f84" fmla="val 147"/>
                <a:gd name="f85" fmla="val 103"/>
                <a:gd name="f86" fmla="val 105"/>
                <a:gd name="f87" fmla="val 107"/>
                <a:gd name="f88" fmla="val 109"/>
                <a:gd name="f89" fmla="val 111"/>
                <a:gd name="f90" fmla="val 112"/>
                <a:gd name="f91" fmla="val 114"/>
                <a:gd name="f92" fmla="val 116"/>
                <a:gd name="f93" fmla="val 118"/>
                <a:gd name="f94" fmla="val 120"/>
                <a:gd name="f95" fmla="val 124"/>
                <a:gd name="f96" fmla="val 122"/>
                <a:gd name="f97" fmla="val 133"/>
                <a:gd name="f98" fmla="val 135"/>
                <a:gd name="f99" fmla="val 137"/>
                <a:gd name="f100" fmla="val 149"/>
                <a:gd name="f101" fmla="val 151"/>
                <a:gd name="f102" fmla="val 153"/>
                <a:gd name="f103" fmla="val 155"/>
                <a:gd name="f104" fmla="val 131"/>
                <a:gd name="f105" fmla="val 129"/>
                <a:gd name="f106" fmla="val 157"/>
                <a:gd name="f107" fmla="val 159"/>
                <a:gd name="f108" fmla="val 161"/>
                <a:gd name="f109" fmla="val 21"/>
                <a:gd name="f110" fmla="+- 0 0 -90"/>
                <a:gd name="f111" fmla="*/ f3 1 163"/>
                <a:gd name="f112" fmla="*/ f4 1 148"/>
                <a:gd name="f113" fmla="val f5"/>
                <a:gd name="f114" fmla="val f6"/>
                <a:gd name="f115" fmla="val f7"/>
                <a:gd name="f116" fmla="*/ f110 f0 1"/>
                <a:gd name="f117" fmla="+- f115 0 f113"/>
                <a:gd name="f118" fmla="+- f114 0 f113"/>
                <a:gd name="f119" fmla="*/ f116 1 f2"/>
                <a:gd name="f120" fmla="*/ f118 1 163"/>
                <a:gd name="f121" fmla="*/ f117 1 148"/>
                <a:gd name="f122" fmla="*/ 87 f118 1"/>
                <a:gd name="f123" fmla="*/ 27 f117 1"/>
                <a:gd name="f124" fmla="*/ 37 f118 1"/>
                <a:gd name="f125" fmla="*/ 0 f117 1"/>
                <a:gd name="f126" fmla="*/ 12 f118 1"/>
                <a:gd name="f127" fmla="*/ 35 f117 1"/>
                <a:gd name="f128" fmla="*/ 14 f118 1"/>
                <a:gd name="f129" fmla="*/ 40 f117 1"/>
                <a:gd name="f130" fmla="*/ 16 f118 1"/>
                <a:gd name="f131" fmla="*/ 48 f117 1"/>
                <a:gd name="f132" fmla="*/ 18 f118 1"/>
                <a:gd name="f133" fmla="*/ 55 f117 1"/>
                <a:gd name="f134" fmla="*/ 35 f118 1"/>
                <a:gd name="f135" fmla="*/ 54 f117 1"/>
                <a:gd name="f136" fmla="*/ 33 f118 1"/>
                <a:gd name="f137" fmla="*/ 46 f117 1"/>
                <a:gd name="f138" fmla="*/ 31 f118 1"/>
                <a:gd name="f139" fmla="*/ 29 f118 1"/>
                <a:gd name="f140" fmla="*/ 27 f118 1"/>
                <a:gd name="f141" fmla="*/ 29 f117 1"/>
                <a:gd name="f142" fmla="*/ 0 f118 1"/>
                <a:gd name="f143" fmla="*/ 76 f117 1"/>
                <a:gd name="f144" fmla="*/ 70 f118 1"/>
                <a:gd name="f145" fmla="*/ 59 f117 1"/>
                <a:gd name="f146" fmla="*/ 72 f118 1"/>
                <a:gd name="f147" fmla="*/ 52 f117 1"/>
                <a:gd name="f148" fmla="*/ 74 f118 1"/>
                <a:gd name="f149" fmla="*/ 44 f117 1"/>
                <a:gd name="f150" fmla="*/ 76 f118 1"/>
                <a:gd name="f151" fmla="*/ 38 f117 1"/>
                <a:gd name="f152" fmla="*/ 78 f118 1"/>
                <a:gd name="f153" fmla="*/ 33 f117 1"/>
                <a:gd name="f154" fmla="*/ 62 f118 1"/>
                <a:gd name="f155" fmla="*/ 31 f117 1"/>
                <a:gd name="f156" fmla="*/ 60 f118 1"/>
                <a:gd name="f157" fmla="*/ 37 f117 1"/>
                <a:gd name="f158" fmla="*/ 58 f118 1"/>
                <a:gd name="f159" fmla="*/ 56 f118 1"/>
                <a:gd name="f160" fmla="*/ 53 f118 1"/>
                <a:gd name="f161" fmla="*/ 68 f118 1"/>
                <a:gd name="f162" fmla="*/ 141 f117 1"/>
                <a:gd name="f163" fmla="*/ 88 f117 1"/>
                <a:gd name="f164" fmla="*/ 82 f118 1"/>
                <a:gd name="f165" fmla="*/ 84 f117 1"/>
                <a:gd name="f166" fmla="*/ 6 f118 1"/>
                <a:gd name="f167" fmla="*/ 4 f118 1"/>
                <a:gd name="f168" fmla="*/ 90 f117 1"/>
                <a:gd name="f169" fmla="*/ 22 f118 1"/>
                <a:gd name="f170" fmla="*/ 126 f117 1"/>
                <a:gd name="f171" fmla="*/ 66 f118 1"/>
                <a:gd name="f172" fmla="*/ 99 f117 1"/>
                <a:gd name="f173" fmla="*/ 126 f118 1"/>
                <a:gd name="f174" fmla="*/ 63 f117 1"/>
                <a:gd name="f175" fmla="*/ 130 f118 1"/>
                <a:gd name="f176" fmla="*/ 71 f117 1"/>
                <a:gd name="f177" fmla="*/ 134 f118 1"/>
                <a:gd name="f178" fmla="*/ 78 f117 1"/>
                <a:gd name="f179" fmla="*/ 140 f118 1"/>
                <a:gd name="f180" fmla="*/ 86 f117 1"/>
                <a:gd name="f181" fmla="*/ 143 f118 1"/>
                <a:gd name="f182" fmla="*/ 92 f117 1"/>
                <a:gd name="f183" fmla="*/ 145 f118 1"/>
                <a:gd name="f184" fmla="*/ 97 f117 1"/>
                <a:gd name="f185" fmla="*/ 147 f118 1"/>
                <a:gd name="f186" fmla="*/ 103 f117 1"/>
                <a:gd name="f187" fmla="*/ 111 f117 1"/>
                <a:gd name="f188" fmla="*/ 116 f117 1"/>
                <a:gd name="f189" fmla="*/ 120 f117 1"/>
                <a:gd name="f190" fmla="*/ 132 f118 1"/>
                <a:gd name="f191" fmla="*/ 124 f118 1"/>
                <a:gd name="f192" fmla="*/ 118 f117 1"/>
                <a:gd name="f193" fmla="*/ 118 f118 1"/>
                <a:gd name="f194" fmla="*/ 120 f118 1"/>
                <a:gd name="f195" fmla="*/ 135 f117 1"/>
                <a:gd name="f196" fmla="*/ 128 f118 1"/>
                <a:gd name="f197" fmla="*/ 137 f117 1"/>
                <a:gd name="f198" fmla="*/ 136 f118 1"/>
                <a:gd name="f199" fmla="*/ 151 f118 1"/>
                <a:gd name="f200" fmla="*/ 155 f118 1"/>
                <a:gd name="f201" fmla="*/ 129 f117 1"/>
                <a:gd name="f202" fmla="*/ 159 f118 1"/>
                <a:gd name="f203" fmla="*/ 124 f117 1"/>
                <a:gd name="f204" fmla="*/ 163 f118 1"/>
                <a:gd name="f205" fmla="*/ 161 f118 1"/>
                <a:gd name="f206" fmla="*/ 95 f117 1"/>
                <a:gd name="f207" fmla="*/ 157 f118 1"/>
                <a:gd name="f208" fmla="*/ 82 f117 1"/>
                <a:gd name="f209" fmla="*/ 153 f118 1"/>
                <a:gd name="f210" fmla="*/ 149 f118 1"/>
                <a:gd name="f211" fmla="*/ 65 f117 1"/>
                <a:gd name="f212" fmla="*/ 57 f117 1"/>
                <a:gd name="f213" fmla="*/ 95 f118 1"/>
                <a:gd name="f214" fmla="*/ 4 f117 1"/>
                <a:gd name="f215" fmla="*/ 111 f118 1"/>
                <a:gd name="f216" fmla="*/ 21 f117 1"/>
                <a:gd name="f217" fmla="*/ 19 f117 1"/>
                <a:gd name="f218" fmla="+- f119 0 f1"/>
                <a:gd name="f219" fmla="*/ f122 1 163"/>
                <a:gd name="f220" fmla="*/ f123 1 148"/>
                <a:gd name="f221" fmla="*/ f124 1 163"/>
                <a:gd name="f222" fmla="*/ f125 1 148"/>
                <a:gd name="f223" fmla="*/ f126 1 163"/>
                <a:gd name="f224" fmla="*/ f127 1 148"/>
                <a:gd name="f225" fmla="*/ f128 1 163"/>
                <a:gd name="f226" fmla="*/ f129 1 148"/>
                <a:gd name="f227" fmla="*/ f130 1 163"/>
                <a:gd name="f228" fmla="*/ f131 1 148"/>
                <a:gd name="f229" fmla="*/ f132 1 163"/>
                <a:gd name="f230" fmla="*/ f133 1 148"/>
                <a:gd name="f231" fmla="*/ f134 1 163"/>
                <a:gd name="f232" fmla="*/ f135 1 148"/>
                <a:gd name="f233" fmla="*/ f136 1 163"/>
                <a:gd name="f234" fmla="*/ f137 1 148"/>
                <a:gd name="f235" fmla="*/ f138 1 163"/>
                <a:gd name="f236" fmla="*/ f139 1 163"/>
                <a:gd name="f237" fmla="*/ f140 1 163"/>
                <a:gd name="f238" fmla="*/ f141 1 148"/>
                <a:gd name="f239" fmla="*/ f142 1 163"/>
                <a:gd name="f240" fmla="*/ f143 1 148"/>
                <a:gd name="f241" fmla="*/ f144 1 163"/>
                <a:gd name="f242" fmla="*/ f145 1 148"/>
                <a:gd name="f243" fmla="*/ f146 1 163"/>
                <a:gd name="f244" fmla="*/ f147 1 148"/>
                <a:gd name="f245" fmla="*/ f148 1 163"/>
                <a:gd name="f246" fmla="*/ f149 1 148"/>
                <a:gd name="f247" fmla="*/ f150 1 163"/>
                <a:gd name="f248" fmla="*/ f151 1 148"/>
                <a:gd name="f249" fmla="*/ f152 1 163"/>
                <a:gd name="f250" fmla="*/ f153 1 148"/>
                <a:gd name="f251" fmla="*/ f154 1 163"/>
                <a:gd name="f252" fmla="*/ f155 1 148"/>
                <a:gd name="f253" fmla="*/ f156 1 163"/>
                <a:gd name="f254" fmla="*/ f157 1 148"/>
                <a:gd name="f255" fmla="*/ f158 1 163"/>
                <a:gd name="f256" fmla="*/ f159 1 163"/>
                <a:gd name="f257" fmla="*/ f160 1 163"/>
                <a:gd name="f258" fmla="*/ f161 1 163"/>
                <a:gd name="f259" fmla="*/ f162 1 148"/>
                <a:gd name="f260" fmla="*/ f163 1 148"/>
                <a:gd name="f261" fmla="*/ f164 1 163"/>
                <a:gd name="f262" fmla="*/ f165 1 148"/>
                <a:gd name="f263" fmla="*/ f166 1 163"/>
                <a:gd name="f264" fmla="*/ f167 1 163"/>
                <a:gd name="f265" fmla="*/ f168 1 148"/>
                <a:gd name="f266" fmla="*/ f169 1 163"/>
                <a:gd name="f267" fmla="*/ f170 1 148"/>
                <a:gd name="f268" fmla="*/ f171 1 163"/>
                <a:gd name="f269" fmla="*/ f172 1 148"/>
                <a:gd name="f270" fmla="*/ f173 1 163"/>
                <a:gd name="f271" fmla="*/ f174 1 148"/>
                <a:gd name="f272" fmla="*/ f175 1 163"/>
                <a:gd name="f273" fmla="*/ f176 1 148"/>
                <a:gd name="f274" fmla="*/ f177 1 163"/>
                <a:gd name="f275" fmla="*/ f178 1 148"/>
                <a:gd name="f276" fmla="*/ f179 1 163"/>
                <a:gd name="f277" fmla="*/ f180 1 148"/>
                <a:gd name="f278" fmla="*/ f181 1 163"/>
                <a:gd name="f279" fmla="*/ f182 1 148"/>
                <a:gd name="f280" fmla="*/ f183 1 163"/>
                <a:gd name="f281" fmla="*/ f184 1 148"/>
                <a:gd name="f282" fmla="*/ f185 1 163"/>
                <a:gd name="f283" fmla="*/ f186 1 148"/>
                <a:gd name="f284" fmla="*/ f187 1 148"/>
                <a:gd name="f285" fmla="*/ f188 1 148"/>
                <a:gd name="f286" fmla="*/ f189 1 148"/>
                <a:gd name="f287" fmla="*/ f190 1 163"/>
                <a:gd name="f288" fmla="*/ f191 1 163"/>
                <a:gd name="f289" fmla="*/ f192 1 148"/>
                <a:gd name="f290" fmla="*/ f193 1 163"/>
                <a:gd name="f291" fmla="*/ f194 1 163"/>
                <a:gd name="f292" fmla="*/ f195 1 148"/>
                <a:gd name="f293" fmla="*/ f196 1 163"/>
                <a:gd name="f294" fmla="*/ f197 1 148"/>
                <a:gd name="f295" fmla="*/ f198 1 163"/>
                <a:gd name="f296" fmla="*/ f199 1 163"/>
                <a:gd name="f297" fmla="*/ f200 1 163"/>
                <a:gd name="f298" fmla="*/ f201 1 148"/>
                <a:gd name="f299" fmla="*/ f202 1 163"/>
                <a:gd name="f300" fmla="*/ f203 1 148"/>
                <a:gd name="f301" fmla="*/ f204 1 163"/>
                <a:gd name="f302" fmla="*/ f205 1 163"/>
                <a:gd name="f303" fmla="*/ f206 1 148"/>
                <a:gd name="f304" fmla="*/ f207 1 163"/>
                <a:gd name="f305" fmla="*/ f208 1 148"/>
                <a:gd name="f306" fmla="*/ f209 1 163"/>
                <a:gd name="f307" fmla="*/ f210 1 163"/>
                <a:gd name="f308" fmla="*/ f211 1 148"/>
                <a:gd name="f309" fmla="*/ f212 1 148"/>
                <a:gd name="f310" fmla="*/ f213 1 163"/>
                <a:gd name="f311" fmla="*/ f214 1 148"/>
                <a:gd name="f312" fmla="*/ f215 1 163"/>
                <a:gd name="f313" fmla="*/ f216 1 148"/>
                <a:gd name="f314" fmla="*/ f217 1 148"/>
                <a:gd name="f315" fmla="*/ 0 1 f120"/>
                <a:gd name="f316" fmla="*/ f114 1 f120"/>
                <a:gd name="f317" fmla="*/ 0 1 f121"/>
                <a:gd name="f318" fmla="*/ f115 1 f121"/>
                <a:gd name="f319" fmla="*/ f219 1 f120"/>
                <a:gd name="f320" fmla="*/ f220 1 f121"/>
                <a:gd name="f321" fmla="*/ f221 1 f120"/>
                <a:gd name="f322" fmla="*/ f222 1 f121"/>
                <a:gd name="f323" fmla="*/ f223 1 f120"/>
                <a:gd name="f324" fmla="*/ f224 1 f121"/>
                <a:gd name="f325" fmla="*/ f225 1 f120"/>
                <a:gd name="f326" fmla="*/ f226 1 f121"/>
                <a:gd name="f327" fmla="*/ f227 1 f120"/>
                <a:gd name="f328" fmla="*/ f228 1 f121"/>
                <a:gd name="f329" fmla="*/ f229 1 f120"/>
                <a:gd name="f330" fmla="*/ f230 1 f121"/>
                <a:gd name="f331" fmla="*/ f231 1 f120"/>
                <a:gd name="f332" fmla="*/ f232 1 f121"/>
                <a:gd name="f333" fmla="*/ f233 1 f120"/>
                <a:gd name="f334" fmla="*/ f234 1 f121"/>
                <a:gd name="f335" fmla="*/ f235 1 f120"/>
                <a:gd name="f336" fmla="*/ f236 1 f120"/>
                <a:gd name="f337" fmla="*/ f237 1 f120"/>
                <a:gd name="f338" fmla="*/ f238 1 f121"/>
                <a:gd name="f339" fmla="*/ f239 1 f120"/>
                <a:gd name="f340" fmla="*/ f240 1 f121"/>
                <a:gd name="f341" fmla="*/ f241 1 f120"/>
                <a:gd name="f342" fmla="*/ f242 1 f121"/>
                <a:gd name="f343" fmla="*/ f243 1 f120"/>
                <a:gd name="f344" fmla="*/ f244 1 f121"/>
                <a:gd name="f345" fmla="*/ f245 1 f120"/>
                <a:gd name="f346" fmla="*/ f246 1 f121"/>
                <a:gd name="f347" fmla="*/ f247 1 f120"/>
                <a:gd name="f348" fmla="*/ f248 1 f121"/>
                <a:gd name="f349" fmla="*/ f249 1 f120"/>
                <a:gd name="f350" fmla="*/ f250 1 f121"/>
                <a:gd name="f351" fmla="*/ f251 1 f120"/>
                <a:gd name="f352" fmla="*/ f252 1 f121"/>
                <a:gd name="f353" fmla="*/ f253 1 f120"/>
                <a:gd name="f354" fmla="*/ f254 1 f121"/>
                <a:gd name="f355" fmla="*/ f255 1 f120"/>
                <a:gd name="f356" fmla="*/ f256 1 f120"/>
                <a:gd name="f357" fmla="*/ f257 1 f120"/>
                <a:gd name="f358" fmla="*/ f258 1 f120"/>
                <a:gd name="f359" fmla="*/ f259 1 f121"/>
                <a:gd name="f360" fmla="*/ f260 1 f121"/>
                <a:gd name="f361" fmla="*/ f261 1 f120"/>
                <a:gd name="f362" fmla="*/ f262 1 f121"/>
                <a:gd name="f363" fmla="*/ f263 1 f120"/>
                <a:gd name="f364" fmla="*/ f264 1 f120"/>
                <a:gd name="f365" fmla="*/ f265 1 f121"/>
                <a:gd name="f366" fmla="*/ f266 1 f120"/>
                <a:gd name="f367" fmla="*/ f267 1 f121"/>
                <a:gd name="f368" fmla="*/ f268 1 f120"/>
                <a:gd name="f369" fmla="*/ f269 1 f121"/>
                <a:gd name="f370" fmla="*/ f270 1 f120"/>
                <a:gd name="f371" fmla="*/ f271 1 f121"/>
                <a:gd name="f372" fmla="*/ f272 1 f120"/>
                <a:gd name="f373" fmla="*/ f273 1 f121"/>
                <a:gd name="f374" fmla="*/ f274 1 f120"/>
                <a:gd name="f375" fmla="*/ f275 1 f121"/>
                <a:gd name="f376" fmla="*/ f276 1 f120"/>
                <a:gd name="f377" fmla="*/ f277 1 f121"/>
                <a:gd name="f378" fmla="*/ f278 1 f120"/>
                <a:gd name="f379" fmla="*/ f279 1 f121"/>
                <a:gd name="f380" fmla="*/ f280 1 f120"/>
                <a:gd name="f381" fmla="*/ f281 1 f121"/>
                <a:gd name="f382" fmla="*/ f282 1 f120"/>
                <a:gd name="f383" fmla="*/ f283 1 f121"/>
                <a:gd name="f384" fmla="*/ f284 1 f121"/>
                <a:gd name="f385" fmla="*/ f285 1 f121"/>
                <a:gd name="f386" fmla="*/ f286 1 f121"/>
                <a:gd name="f387" fmla="*/ f287 1 f120"/>
                <a:gd name="f388" fmla="*/ f288 1 f120"/>
                <a:gd name="f389" fmla="*/ f289 1 f121"/>
                <a:gd name="f390" fmla="*/ f290 1 f120"/>
                <a:gd name="f391" fmla="*/ f291 1 f120"/>
                <a:gd name="f392" fmla="*/ f292 1 f121"/>
                <a:gd name="f393" fmla="*/ f293 1 f120"/>
                <a:gd name="f394" fmla="*/ f294 1 f121"/>
                <a:gd name="f395" fmla="*/ f295 1 f120"/>
                <a:gd name="f396" fmla="*/ f296 1 f120"/>
                <a:gd name="f397" fmla="*/ f297 1 f120"/>
                <a:gd name="f398" fmla="*/ f298 1 f121"/>
                <a:gd name="f399" fmla="*/ f299 1 f120"/>
                <a:gd name="f400" fmla="*/ f300 1 f121"/>
                <a:gd name="f401" fmla="*/ f301 1 f120"/>
                <a:gd name="f402" fmla="*/ f302 1 f120"/>
                <a:gd name="f403" fmla="*/ f303 1 f121"/>
                <a:gd name="f404" fmla="*/ f304 1 f120"/>
                <a:gd name="f405" fmla="*/ f305 1 f121"/>
                <a:gd name="f406" fmla="*/ f306 1 f120"/>
                <a:gd name="f407" fmla="*/ f307 1 f120"/>
                <a:gd name="f408" fmla="*/ f308 1 f121"/>
                <a:gd name="f409" fmla="*/ f309 1 f121"/>
                <a:gd name="f410" fmla="*/ f310 1 f120"/>
                <a:gd name="f411" fmla="*/ f311 1 f121"/>
                <a:gd name="f412" fmla="*/ f312 1 f120"/>
                <a:gd name="f413" fmla="*/ f313 1 f121"/>
                <a:gd name="f414" fmla="*/ f314 1 f121"/>
                <a:gd name="f415" fmla="*/ f315 f111 1"/>
                <a:gd name="f416" fmla="*/ f316 f111 1"/>
                <a:gd name="f417" fmla="*/ f318 f112 1"/>
                <a:gd name="f418" fmla="*/ f317 f112 1"/>
                <a:gd name="f419" fmla="*/ f319 f111 1"/>
                <a:gd name="f420" fmla="*/ f320 f112 1"/>
                <a:gd name="f421" fmla="*/ f321 f111 1"/>
                <a:gd name="f422" fmla="*/ f322 f112 1"/>
                <a:gd name="f423" fmla="*/ f323 f111 1"/>
                <a:gd name="f424" fmla="*/ f324 f112 1"/>
                <a:gd name="f425" fmla="*/ f325 f111 1"/>
                <a:gd name="f426" fmla="*/ f326 f112 1"/>
                <a:gd name="f427" fmla="*/ f327 f111 1"/>
                <a:gd name="f428" fmla="*/ f328 f112 1"/>
                <a:gd name="f429" fmla="*/ f329 f111 1"/>
                <a:gd name="f430" fmla="*/ f330 f112 1"/>
                <a:gd name="f431" fmla="*/ f331 f111 1"/>
                <a:gd name="f432" fmla="*/ f332 f112 1"/>
                <a:gd name="f433" fmla="*/ f333 f111 1"/>
                <a:gd name="f434" fmla="*/ f334 f112 1"/>
                <a:gd name="f435" fmla="*/ f335 f111 1"/>
                <a:gd name="f436" fmla="*/ f336 f111 1"/>
                <a:gd name="f437" fmla="*/ f337 f111 1"/>
                <a:gd name="f438" fmla="*/ f338 f112 1"/>
                <a:gd name="f439" fmla="*/ f339 f111 1"/>
                <a:gd name="f440" fmla="*/ f340 f112 1"/>
                <a:gd name="f441" fmla="*/ f341 f111 1"/>
                <a:gd name="f442" fmla="*/ f342 f112 1"/>
                <a:gd name="f443" fmla="*/ f343 f111 1"/>
                <a:gd name="f444" fmla="*/ f344 f112 1"/>
                <a:gd name="f445" fmla="*/ f345 f111 1"/>
                <a:gd name="f446" fmla="*/ f346 f112 1"/>
                <a:gd name="f447" fmla="*/ f347 f111 1"/>
                <a:gd name="f448" fmla="*/ f348 f112 1"/>
                <a:gd name="f449" fmla="*/ f349 f111 1"/>
                <a:gd name="f450" fmla="*/ f350 f112 1"/>
                <a:gd name="f451" fmla="*/ f351 f111 1"/>
                <a:gd name="f452" fmla="*/ f352 f112 1"/>
                <a:gd name="f453" fmla="*/ f353 f111 1"/>
                <a:gd name="f454" fmla="*/ f354 f112 1"/>
                <a:gd name="f455" fmla="*/ f355 f111 1"/>
                <a:gd name="f456" fmla="*/ f356 f111 1"/>
                <a:gd name="f457" fmla="*/ f357 f111 1"/>
                <a:gd name="f458" fmla="*/ f358 f111 1"/>
                <a:gd name="f459" fmla="*/ f359 f112 1"/>
                <a:gd name="f460" fmla="*/ f360 f112 1"/>
                <a:gd name="f461" fmla="*/ f361 f111 1"/>
                <a:gd name="f462" fmla="*/ f362 f112 1"/>
                <a:gd name="f463" fmla="*/ f363 f111 1"/>
                <a:gd name="f464" fmla="*/ f364 f111 1"/>
                <a:gd name="f465" fmla="*/ f365 f112 1"/>
                <a:gd name="f466" fmla="*/ f366 f111 1"/>
                <a:gd name="f467" fmla="*/ f367 f112 1"/>
                <a:gd name="f468" fmla="*/ f368 f111 1"/>
                <a:gd name="f469" fmla="*/ f369 f112 1"/>
                <a:gd name="f470" fmla="*/ f370 f111 1"/>
                <a:gd name="f471" fmla="*/ f371 f112 1"/>
                <a:gd name="f472" fmla="*/ f372 f111 1"/>
                <a:gd name="f473" fmla="*/ f373 f112 1"/>
                <a:gd name="f474" fmla="*/ f374 f111 1"/>
                <a:gd name="f475" fmla="*/ f375 f112 1"/>
                <a:gd name="f476" fmla="*/ f376 f111 1"/>
                <a:gd name="f477" fmla="*/ f377 f112 1"/>
                <a:gd name="f478" fmla="*/ f378 f111 1"/>
                <a:gd name="f479" fmla="*/ f379 f112 1"/>
                <a:gd name="f480" fmla="*/ f380 f111 1"/>
                <a:gd name="f481" fmla="*/ f381 f112 1"/>
                <a:gd name="f482" fmla="*/ f382 f111 1"/>
                <a:gd name="f483" fmla="*/ f383 f112 1"/>
                <a:gd name="f484" fmla="*/ f384 f112 1"/>
                <a:gd name="f485" fmla="*/ f385 f112 1"/>
                <a:gd name="f486" fmla="*/ f386 f112 1"/>
                <a:gd name="f487" fmla="*/ f387 f111 1"/>
                <a:gd name="f488" fmla="*/ f388 f111 1"/>
                <a:gd name="f489" fmla="*/ f389 f112 1"/>
                <a:gd name="f490" fmla="*/ f390 f111 1"/>
                <a:gd name="f491" fmla="*/ f391 f111 1"/>
                <a:gd name="f492" fmla="*/ f392 f112 1"/>
                <a:gd name="f493" fmla="*/ f393 f111 1"/>
                <a:gd name="f494" fmla="*/ f394 f112 1"/>
                <a:gd name="f495" fmla="*/ f395 f111 1"/>
                <a:gd name="f496" fmla="*/ f396 f111 1"/>
                <a:gd name="f497" fmla="*/ f397 f111 1"/>
                <a:gd name="f498" fmla="*/ f398 f112 1"/>
                <a:gd name="f499" fmla="*/ f399 f111 1"/>
                <a:gd name="f500" fmla="*/ f400 f112 1"/>
                <a:gd name="f501" fmla="*/ f401 f111 1"/>
                <a:gd name="f502" fmla="*/ f402 f111 1"/>
                <a:gd name="f503" fmla="*/ f403 f112 1"/>
                <a:gd name="f504" fmla="*/ f404 f111 1"/>
                <a:gd name="f505" fmla="*/ f405 f112 1"/>
                <a:gd name="f506" fmla="*/ f406 f111 1"/>
                <a:gd name="f507" fmla="*/ f407 f111 1"/>
                <a:gd name="f508" fmla="*/ f408 f112 1"/>
                <a:gd name="f509" fmla="*/ f409 f112 1"/>
                <a:gd name="f510" fmla="*/ f410 f111 1"/>
                <a:gd name="f511" fmla="*/ f411 f112 1"/>
                <a:gd name="f512" fmla="*/ f412 f111 1"/>
                <a:gd name="f513" fmla="*/ f413 f112 1"/>
                <a:gd name="f514" fmla="*/ f414 f1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18">
                  <a:pos x="f419" y="f420"/>
                </a:cxn>
                <a:cxn ang="f218">
                  <a:pos x="f421" y="f422"/>
                </a:cxn>
                <a:cxn ang="f218">
                  <a:pos x="f423" y="f424"/>
                </a:cxn>
                <a:cxn ang="f218">
                  <a:pos x="f425" y="f426"/>
                </a:cxn>
                <a:cxn ang="f218">
                  <a:pos x="f427" y="f428"/>
                </a:cxn>
                <a:cxn ang="f218">
                  <a:pos x="f429" y="f430"/>
                </a:cxn>
                <a:cxn ang="f218">
                  <a:pos x="f431" y="f432"/>
                </a:cxn>
                <a:cxn ang="f218">
                  <a:pos x="f433" y="f434"/>
                </a:cxn>
                <a:cxn ang="f218">
                  <a:pos x="f435" y="f426"/>
                </a:cxn>
                <a:cxn ang="f218">
                  <a:pos x="f436" y="f424"/>
                </a:cxn>
                <a:cxn ang="f218">
                  <a:pos x="f437" y="f438"/>
                </a:cxn>
                <a:cxn ang="f218">
                  <a:pos x="f439" y="f440"/>
                </a:cxn>
                <a:cxn ang="f218">
                  <a:pos x="f441" y="f442"/>
                </a:cxn>
                <a:cxn ang="f218">
                  <a:pos x="f443" y="f444"/>
                </a:cxn>
                <a:cxn ang="f218">
                  <a:pos x="f445" y="f446"/>
                </a:cxn>
                <a:cxn ang="f218">
                  <a:pos x="f447" y="f448"/>
                </a:cxn>
                <a:cxn ang="f218">
                  <a:pos x="f449" y="f450"/>
                </a:cxn>
                <a:cxn ang="f218">
                  <a:pos x="f451" y="f452"/>
                </a:cxn>
                <a:cxn ang="f218">
                  <a:pos x="f453" y="f454"/>
                </a:cxn>
                <a:cxn ang="f218">
                  <a:pos x="f455" y="f446"/>
                </a:cxn>
                <a:cxn ang="f218">
                  <a:pos x="f456" y="f444"/>
                </a:cxn>
                <a:cxn ang="f218">
                  <a:pos x="f457" y="f442"/>
                </a:cxn>
                <a:cxn ang="f218">
                  <a:pos x="f458" y="f459"/>
                </a:cxn>
                <a:cxn ang="f218">
                  <a:pos x="f419" y="f460"/>
                </a:cxn>
                <a:cxn ang="f218">
                  <a:pos x="f461" y="f462"/>
                </a:cxn>
                <a:cxn ang="f218">
                  <a:pos x="f463" y="f462"/>
                </a:cxn>
                <a:cxn ang="f218">
                  <a:pos x="f464" y="f465"/>
                </a:cxn>
                <a:cxn ang="f218">
                  <a:pos x="f466" y="f467"/>
                </a:cxn>
                <a:cxn ang="f218">
                  <a:pos x="f468" y="f469"/>
                </a:cxn>
                <a:cxn ang="f218">
                  <a:pos x="f466" y="f467"/>
                </a:cxn>
                <a:cxn ang="f218">
                  <a:pos x="f470" y="f471"/>
                </a:cxn>
                <a:cxn ang="f218">
                  <a:pos x="f472" y="f473"/>
                </a:cxn>
                <a:cxn ang="f218">
                  <a:pos x="f474" y="f475"/>
                </a:cxn>
                <a:cxn ang="f218">
                  <a:pos x="f476" y="f477"/>
                </a:cxn>
                <a:cxn ang="f218">
                  <a:pos x="f478" y="f479"/>
                </a:cxn>
                <a:cxn ang="f218">
                  <a:pos x="f480" y="f481"/>
                </a:cxn>
                <a:cxn ang="f218">
                  <a:pos x="f482" y="f483"/>
                </a:cxn>
                <a:cxn ang="f218">
                  <a:pos x="f482" y="f484"/>
                </a:cxn>
                <a:cxn ang="f218">
                  <a:pos x="f480" y="f485"/>
                </a:cxn>
                <a:cxn ang="f218">
                  <a:pos x="f476" y="f486"/>
                </a:cxn>
                <a:cxn ang="f218">
                  <a:pos x="f487" y="f486"/>
                </a:cxn>
                <a:cxn ang="f218">
                  <a:pos x="f488" y="f489"/>
                </a:cxn>
                <a:cxn ang="f218">
                  <a:pos x="f490" y="f485"/>
                </a:cxn>
                <a:cxn ang="f218">
                  <a:pos x="f491" y="f492"/>
                </a:cxn>
                <a:cxn ang="f218">
                  <a:pos x="f493" y="f494"/>
                </a:cxn>
                <a:cxn ang="f218">
                  <a:pos x="f495" y="f494"/>
                </a:cxn>
                <a:cxn ang="f218">
                  <a:pos x="f480" y="f494"/>
                </a:cxn>
                <a:cxn ang="f218">
                  <a:pos x="f496" y="f492"/>
                </a:cxn>
                <a:cxn ang="f218">
                  <a:pos x="f497" y="f498"/>
                </a:cxn>
                <a:cxn ang="f218">
                  <a:pos x="f499" y="f500"/>
                </a:cxn>
                <a:cxn ang="f218">
                  <a:pos x="f501" y="f489"/>
                </a:cxn>
                <a:cxn ang="f218">
                  <a:pos x="f501" y="f484"/>
                </a:cxn>
                <a:cxn ang="f218">
                  <a:pos x="f501" y="f483"/>
                </a:cxn>
                <a:cxn ang="f218">
                  <a:pos x="f502" y="f503"/>
                </a:cxn>
                <a:cxn ang="f218">
                  <a:pos x="f499" y="f465"/>
                </a:cxn>
                <a:cxn ang="f218">
                  <a:pos x="f504" y="f505"/>
                </a:cxn>
                <a:cxn ang="f218">
                  <a:pos x="f506" y="f440"/>
                </a:cxn>
                <a:cxn ang="f218">
                  <a:pos x="f507" y="f473"/>
                </a:cxn>
                <a:cxn ang="f218">
                  <a:pos x="f480" y="f508"/>
                </a:cxn>
                <a:cxn ang="f218">
                  <a:pos x="f480" y="f509"/>
                </a:cxn>
                <a:cxn ang="f218">
                  <a:pos x="f510" y="f511"/>
                </a:cxn>
                <a:cxn ang="f218">
                  <a:pos x="f512" y="f513"/>
                </a:cxn>
                <a:cxn ang="f218">
                  <a:pos x="f476" y="f514"/>
                </a:cxn>
              </a:cxnLst>
              <a:rect l="f415" t="f418" r="f416" b="f417"/>
              <a:pathLst>
                <a:path w="163" h="148">
                  <a:moveTo>
                    <a:pt x="f8" y="f9"/>
                  </a:moveTo>
                  <a:lnTo>
                    <a:pt x="f10" y="f9"/>
                  </a:lnTo>
                  <a:lnTo>
                    <a:pt x="f10" y="f11"/>
                  </a:lnTo>
                  <a:lnTo>
                    <a:pt x="f12" y="f11"/>
                  </a:lnTo>
                  <a:lnTo>
                    <a:pt x="f12" y="f9"/>
                  </a:lnTo>
                  <a:lnTo>
                    <a:pt x="f13" y="f9"/>
                  </a:lnTo>
                  <a:lnTo>
                    <a:pt x="f13" y="f5"/>
                  </a:lnTo>
                  <a:lnTo>
                    <a:pt x="f8" y="f5"/>
                  </a:lnTo>
                  <a:lnTo>
                    <a:pt x="f8" y="f9"/>
                  </a:lnTo>
                  <a:close/>
                  <a:moveTo>
                    <a:pt x="f14" y="f15"/>
                  </a:moveTo>
                  <a:lnTo>
                    <a:pt x="f14" y="f16"/>
                  </a:lnTo>
                  <a:lnTo>
                    <a:pt x="f9" y="f16"/>
                  </a:lnTo>
                  <a:lnTo>
                    <a:pt x="f9" y="f8"/>
                  </a:lnTo>
                  <a:lnTo>
                    <a:pt x="f9" y="f17"/>
                  </a:lnTo>
                  <a:lnTo>
                    <a:pt x="f9" y="f18"/>
                  </a:lnTo>
                  <a:lnTo>
                    <a:pt x="f19" y="f18"/>
                  </a:lnTo>
                  <a:lnTo>
                    <a:pt x="f19" y="f20"/>
                  </a:lnTo>
                  <a:lnTo>
                    <a:pt x="f19" y="f21"/>
                  </a:lnTo>
                  <a:lnTo>
                    <a:pt x="f19" y="f22"/>
                  </a:lnTo>
                  <a:lnTo>
                    <a:pt x="f23" y="f24"/>
                  </a:lnTo>
                  <a:lnTo>
                    <a:pt x="f23" y="f25"/>
                  </a:lnTo>
                  <a:lnTo>
                    <a:pt x="f23" y="f26"/>
                  </a:lnTo>
                  <a:lnTo>
                    <a:pt x="f27" y="f28"/>
                  </a:lnTo>
                  <a:lnTo>
                    <a:pt x="f27" y="f29"/>
                  </a:lnTo>
                  <a:lnTo>
                    <a:pt x="f27" y="f30"/>
                  </a:lnTo>
                  <a:lnTo>
                    <a:pt x="f27" y="f31"/>
                  </a:lnTo>
                  <a:lnTo>
                    <a:pt x="f16" y="f29"/>
                  </a:lnTo>
                  <a:lnTo>
                    <a:pt x="f16" y="f28"/>
                  </a:lnTo>
                  <a:lnTo>
                    <a:pt x="f16" y="f26"/>
                  </a:lnTo>
                  <a:lnTo>
                    <a:pt x="f15" y="f25"/>
                  </a:lnTo>
                  <a:lnTo>
                    <a:pt x="f15" y="f24"/>
                  </a:lnTo>
                  <a:lnTo>
                    <a:pt x="f15" y="f22"/>
                  </a:lnTo>
                  <a:lnTo>
                    <a:pt x="f15" y="f21"/>
                  </a:lnTo>
                  <a:lnTo>
                    <a:pt x="f32" y="f21"/>
                  </a:lnTo>
                  <a:lnTo>
                    <a:pt x="f32" y="f20"/>
                  </a:lnTo>
                  <a:lnTo>
                    <a:pt x="f32" y="f18"/>
                  </a:lnTo>
                  <a:lnTo>
                    <a:pt x="f32" y="f17"/>
                  </a:lnTo>
                  <a:lnTo>
                    <a:pt x="f33" y="f17"/>
                  </a:lnTo>
                  <a:lnTo>
                    <a:pt x="f33" y="f8"/>
                  </a:lnTo>
                  <a:lnTo>
                    <a:pt x="f33" y="f16"/>
                  </a:lnTo>
                  <a:lnTo>
                    <a:pt x="f33" y="f15"/>
                  </a:lnTo>
                  <a:lnTo>
                    <a:pt x="f11" y="f15"/>
                  </a:lnTo>
                  <a:lnTo>
                    <a:pt x="f11" y="f32"/>
                  </a:lnTo>
                  <a:lnTo>
                    <a:pt x="f11" y="f33"/>
                  </a:lnTo>
                  <a:lnTo>
                    <a:pt x="f14" y="f15"/>
                  </a:lnTo>
                  <a:close/>
                  <a:moveTo>
                    <a:pt x="f34" y="f35"/>
                  </a:moveTo>
                  <a:lnTo>
                    <a:pt x="f5" y="f35"/>
                  </a:lnTo>
                  <a:lnTo>
                    <a:pt x="f5" y="f36"/>
                  </a:lnTo>
                  <a:lnTo>
                    <a:pt x="f37" y="f36"/>
                  </a:lnTo>
                  <a:lnTo>
                    <a:pt x="f37" y="f35"/>
                  </a:lnTo>
                  <a:lnTo>
                    <a:pt x="f38" y="f35"/>
                  </a:lnTo>
                  <a:lnTo>
                    <a:pt x="f38" y="f31"/>
                  </a:lnTo>
                  <a:lnTo>
                    <a:pt x="f38" y="f30"/>
                  </a:lnTo>
                  <a:lnTo>
                    <a:pt x="f39" y="f29"/>
                  </a:lnTo>
                  <a:lnTo>
                    <a:pt x="f39" y="f28"/>
                  </a:lnTo>
                  <a:lnTo>
                    <a:pt x="f39" y="f26"/>
                  </a:lnTo>
                  <a:lnTo>
                    <a:pt x="f40" y="f25"/>
                  </a:lnTo>
                  <a:lnTo>
                    <a:pt x="f40" y="f24"/>
                  </a:lnTo>
                  <a:lnTo>
                    <a:pt x="f40" y="f22"/>
                  </a:lnTo>
                  <a:lnTo>
                    <a:pt x="f40" y="f21"/>
                  </a:lnTo>
                  <a:lnTo>
                    <a:pt x="f36" y="f21"/>
                  </a:lnTo>
                  <a:lnTo>
                    <a:pt x="f36" y="f20"/>
                  </a:lnTo>
                  <a:lnTo>
                    <a:pt x="f36" y="f18"/>
                  </a:lnTo>
                  <a:lnTo>
                    <a:pt x="f36" y="f17"/>
                  </a:lnTo>
                  <a:lnTo>
                    <a:pt x="f41" y="f17"/>
                  </a:lnTo>
                  <a:lnTo>
                    <a:pt x="f41" y="f8"/>
                  </a:lnTo>
                  <a:lnTo>
                    <a:pt x="f41" y="f16"/>
                  </a:lnTo>
                  <a:lnTo>
                    <a:pt x="f41" y="f15"/>
                  </a:lnTo>
                  <a:lnTo>
                    <a:pt x="f42" y="f15"/>
                  </a:lnTo>
                  <a:lnTo>
                    <a:pt x="f43" y="f11"/>
                  </a:lnTo>
                  <a:lnTo>
                    <a:pt x="f43" y="f33"/>
                  </a:lnTo>
                  <a:lnTo>
                    <a:pt x="f44" y="f32"/>
                  </a:lnTo>
                  <a:lnTo>
                    <a:pt x="f44" y="f15"/>
                  </a:lnTo>
                  <a:lnTo>
                    <a:pt x="f44" y="f16"/>
                  </a:lnTo>
                  <a:lnTo>
                    <a:pt x="f44" y="f8"/>
                  </a:lnTo>
                  <a:lnTo>
                    <a:pt x="f45" y="f8"/>
                  </a:lnTo>
                  <a:lnTo>
                    <a:pt x="f45" y="f17"/>
                  </a:lnTo>
                  <a:lnTo>
                    <a:pt x="f45" y="f18"/>
                  </a:lnTo>
                  <a:lnTo>
                    <a:pt x="f45" y="f20"/>
                  </a:lnTo>
                  <a:lnTo>
                    <a:pt x="f46" y="f21"/>
                  </a:lnTo>
                  <a:lnTo>
                    <a:pt x="f46" y="f22"/>
                  </a:lnTo>
                  <a:lnTo>
                    <a:pt x="f46" y="f24"/>
                  </a:lnTo>
                  <a:lnTo>
                    <a:pt x="f47" y="f25"/>
                  </a:lnTo>
                  <a:lnTo>
                    <a:pt x="f47" y="f26"/>
                  </a:lnTo>
                  <a:lnTo>
                    <a:pt x="f47" y="f28"/>
                  </a:lnTo>
                  <a:lnTo>
                    <a:pt x="f13" y="f29"/>
                  </a:lnTo>
                  <a:lnTo>
                    <a:pt x="f13" y="f30"/>
                  </a:lnTo>
                  <a:lnTo>
                    <a:pt x="f13" y="f31"/>
                  </a:lnTo>
                  <a:lnTo>
                    <a:pt x="f13" y="f35"/>
                  </a:lnTo>
                  <a:lnTo>
                    <a:pt x="f34" y="f35"/>
                  </a:lnTo>
                  <a:close/>
                  <a:moveTo>
                    <a:pt x="f48" y="f49"/>
                  </a:moveTo>
                  <a:lnTo>
                    <a:pt x="f50" y="f49"/>
                  </a:lnTo>
                  <a:lnTo>
                    <a:pt x="f50" y="f7"/>
                  </a:lnTo>
                  <a:lnTo>
                    <a:pt x="f12" y="f7"/>
                  </a:lnTo>
                  <a:lnTo>
                    <a:pt x="f12" y="f51"/>
                  </a:lnTo>
                  <a:lnTo>
                    <a:pt x="f12" y="f52"/>
                  </a:lnTo>
                  <a:lnTo>
                    <a:pt x="f12" y="f53"/>
                  </a:lnTo>
                  <a:lnTo>
                    <a:pt x="f54" y="f53"/>
                  </a:lnTo>
                  <a:lnTo>
                    <a:pt x="f54" y="f55"/>
                  </a:lnTo>
                  <a:lnTo>
                    <a:pt x="f56" y="f55"/>
                  </a:lnTo>
                  <a:lnTo>
                    <a:pt x="f42" y="f55"/>
                  </a:lnTo>
                  <a:lnTo>
                    <a:pt x="f14" y="f55"/>
                  </a:lnTo>
                  <a:lnTo>
                    <a:pt x="f57" y="f55"/>
                  </a:lnTo>
                  <a:lnTo>
                    <a:pt x="f58" y="f55"/>
                  </a:lnTo>
                  <a:lnTo>
                    <a:pt x="f58" y="f53"/>
                  </a:lnTo>
                  <a:lnTo>
                    <a:pt x="f10" y="f53"/>
                  </a:lnTo>
                  <a:lnTo>
                    <a:pt x="f10" y="f52"/>
                  </a:lnTo>
                  <a:lnTo>
                    <a:pt x="f10" y="f51"/>
                  </a:lnTo>
                  <a:lnTo>
                    <a:pt x="f10" y="f7"/>
                  </a:lnTo>
                  <a:lnTo>
                    <a:pt x="f48" y="f7"/>
                  </a:lnTo>
                  <a:lnTo>
                    <a:pt x="f48" y="f49"/>
                  </a:lnTo>
                  <a:close/>
                  <a:moveTo>
                    <a:pt x="f48" y="f59"/>
                  </a:moveTo>
                  <a:lnTo>
                    <a:pt x="f48" y="f60"/>
                  </a:lnTo>
                  <a:lnTo>
                    <a:pt x="f48" y="f61"/>
                  </a:lnTo>
                  <a:lnTo>
                    <a:pt x="f62" y="f61"/>
                  </a:lnTo>
                  <a:lnTo>
                    <a:pt x="f63" y="f61"/>
                  </a:lnTo>
                  <a:lnTo>
                    <a:pt x="f50" y="f61"/>
                  </a:lnTo>
                  <a:lnTo>
                    <a:pt x="f50" y="f60"/>
                  </a:lnTo>
                  <a:lnTo>
                    <a:pt x="f50" y="f59"/>
                  </a:lnTo>
                  <a:lnTo>
                    <a:pt x="f48" y="f59"/>
                  </a:lnTo>
                  <a:close/>
                  <a:moveTo>
                    <a:pt x="f64" y="f65"/>
                  </a:moveTo>
                  <a:lnTo>
                    <a:pt x="f59" y="f31"/>
                  </a:lnTo>
                  <a:lnTo>
                    <a:pt x="f59" y="f35"/>
                  </a:lnTo>
                  <a:lnTo>
                    <a:pt x="f59" y="f66"/>
                  </a:lnTo>
                  <a:lnTo>
                    <a:pt x="f59" y="f67"/>
                  </a:lnTo>
                  <a:lnTo>
                    <a:pt x="f59" y="f68"/>
                  </a:lnTo>
                  <a:lnTo>
                    <a:pt x="f69" y="f70"/>
                  </a:lnTo>
                  <a:lnTo>
                    <a:pt x="f71" y="f72"/>
                  </a:lnTo>
                  <a:lnTo>
                    <a:pt x="f71" y="f73"/>
                  </a:lnTo>
                  <a:lnTo>
                    <a:pt x="f74" y="f40"/>
                  </a:lnTo>
                  <a:lnTo>
                    <a:pt x="f75" y="f36"/>
                  </a:lnTo>
                  <a:lnTo>
                    <a:pt x="f75" y="f41"/>
                  </a:lnTo>
                  <a:lnTo>
                    <a:pt x="f76" y="f42"/>
                  </a:lnTo>
                  <a:lnTo>
                    <a:pt x="f77" y="f56"/>
                  </a:lnTo>
                  <a:lnTo>
                    <a:pt x="f77" y="f55"/>
                  </a:lnTo>
                  <a:lnTo>
                    <a:pt x="f64" y="f53"/>
                  </a:lnTo>
                  <a:lnTo>
                    <a:pt x="f64" y="f52"/>
                  </a:lnTo>
                  <a:lnTo>
                    <a:pt x="f64" y="f51"/>
                  </a:lnTo>
                  <a:lnTo>
                    <a:pt x="f78" y="f51"/>
                  </a:lnTo>
                  <a:lnTo>
                    <a:pt x="f78" y="f79"/>
                  </a:lnTo>
                  <a:lnTo>
                    <a:pt x="f78" y="f80"/>
                  </a:lnTo>
                  <a:lnTo>
                    <a:pt x="f81" y="f80"/>
                  </a:lnTo>
                  <a:lnTo>
                    <a:pt x="f81" y="f82"/>
                  </a:lnTo>
                  <a:lnTo>
                    <a:pt x="f81" y="f83"/>
                  </a:lnTo>
                  <a:lnTo>
                    <a:pt x="f81" y="f61"/>
                  </a:lnTo>
                  <a:lnTo>
                    <a:pt x="f84" y="f61"/>
                  </a:lnTo>
                  <a:lnTo>
                    <a:pt x="f84" y="f60"/>
                  </a:lnTo>
                  <a:lnTo>
                    <a:pt x="f84" y="f85"/>
                  </a:lnTo>
                  <a:lnTo>
                    <a:pt x="f84" y="f86"/>
                  </a:lnTo>
                  <a:lnTo>
                    <a:pt x="f84" y="f87"/>
                  </a:lnTo>
                  <a:lnTo>
                    <a:pt x="f84" y="f88"/>
                  </a:lnTo>
                  <a:lnTo>
                    <a:pt x="f84" y="f89"/>
                  </a:lnTo>
                  <a:lnTo>
                    <a:pt x="f84" y="f90"/>
                  </a:lnTo>
                  <a:lnTo>
                    <a:pt x="f84" y="f91"/>
                  </a:lnTo>
                  <a:lnTo>
                    <a:pt x="f81" y="f91"/>
                  </a:lnTo>
                  <a:lnTo>
                    <a:pt x="f81" y="f92"/>
                  </a:lnTo>
                  <a:lnTo>
                    <a:pt x="f81" y="f93"/>
                  </a:lnTo>
                  <a:lnTo>
                    <a:pt x="f78" y="f93"/>
                  </a:lnTo>
                  <a:lnTo>
                    <a:pt x="f78" y="f94"/>
                  </a:lnTo>
                  <a:lnTo>
                    <a:pt x="f64" y="f94"/>
                  </a:lnTo>
                  <a:lnTo>
                    <a:pt x="f77" y="f94"/>
                  </a:lnTo>
                  <a:lnTo>
                    <a:pt x="f76" y="f94"/>
                  </a:lnTo>
                  <a:lnTo>
                    <a:pt x="f75" y="f94"/>
                  </a:lnTo>
                  <a:lnTo>
                    <a:pt x="f74" y="f94"/>
                  </a:lnTo>
                  <a:lnTo>
                    <a:pt x="f71" y="f94"/>
                  </a:lnTo>
                  <a:lnTo>
                    <a:pt x="f69" y="f94"/>
                  </a:lnTo>
                  <a:lnTo>
                    <a:pt x="f59" y="f93"/>
                  </a:lnTo>
                  <a:lnTo>
                    <a:pt x="f95" y="f93"/>
                  </a:lnTo>
                  <a:lnTo>
                    <a:pt x="f96" y="f93"/>
                  </a:lnTo>
                  <a:lnTo>
                    <a:pt x="f96" y="f92"/>
                  </a:lnTo>
                  <a:lnTo>
                    <a:pt x="f94" y="f92"/>
                  </a:lnTo>
                  <a:lnTo>
                    <a:pt x="f93" y="f92"/>
                  </a:lnTo>
                  <a:lnTo>
                    <a:pt x="f93" y="f91"/>
                  </a:lnTo>
                  <a:lnTo>
                    <a:pt x="f92" y="f97"/>
                  </a:lnTo>
                  <a:lnTo>
                    <a:pt x="f93" y="f97"/>
                  </a:lnTo>
                  <a:lnTo>
                    <a:pt x="f94" y="f98"/>
                  </a:lnTo>
                  <a:lnTo>
                    <a:pt x="f96" y="f98"/>
                  </a:lnTo>
                  <a:lnTo>
                    <a:pt x="f95" y="f98"/>
                  </a:lnTo>
                  <a:lnTo>
                    <a:pt x="f59" y="f98"/>
                  </a:lnTo>
                  <a:lnTo>
                    <a:pt x="f69" y="f99"/>
                  </a:lnTo>
                  <a:lnTo>
                    <a:pt x="f71" y="f99"/>
                  </a:lnTo>
                  <a:lnTo>
                    <a:pt x="f74" y="f99"/>
                  </a:lnTo>
                  <a:lnTo>
                    <a:pt x="f75" y="f99"/>
                  </a:lnTo>
                  <a:lnTo>
                    <a:pt x="f76" y="f99"/>
                  </a:lnTo>
                  <a:lnTo>
                    <a:pt x="f77" y="f99"/>
                  </a:lnTo>
                  <a:lnTo>
                    <a:pt x="f64" y="f99"/>
                  </a:lnTo>
                  <a:lnTo>
                    <a:pt x="f78" y="f99"/>
                  </a:lnTo>
                  <a:lnTo>
                    <a:pt x="f81" y="f99"/>
                  </a:lnTo>
                  <a:lnTo>
                    <a:pt x="f84" y="f99"/>
                  </a:lnTo>
                  <a:lnTo>
                    <a:pt x="f84" y="f98"/>
                  </a:lnTo>
                  <a:lnTo>
                    <a:pt x="f100" y="f98"/>
                  </a:lnTo>
                  <a:lnTo>
                    <a:pt x="f101" y="f98"/>
                  </a:lnTo>
                  <a:lnTo>
                    <a:pt x="f101" y="f97"/>
                  </a:lnTo>
                  <a:lnTo>
                    <a:pt x="f102" y="f97"/>
                  </a:lnTo>
                  <a:lnTo>
                    <a:pt x="f103" y="f104"/>
                  </a:lnTo>
                  <a:lnTo>
                    <a:pt x="f103" y="f105"/>
                  </a:lnTo>
                  <a:lnTo>
                    <a:pt x="f106" y="f105"/>
                  </a:lnTo>
                  <a:lnTo>
                    <a:pt x="f106" y="f69"/>
                  </a:lnTo>
                  <a:lnTo>
                    <a:pt x="f107" y="f59"/>
                  </a:lnTo>
                  <a:lnTo>
                    <a:pt x="f107" y="f95"/>
                  </a:lnTo>
                  <a:lnTo>
                    <a:pt x="f108" y="f95"/>
                  </a:lnTo>
                  <a:lnTo>
                    <a:pt x="f108" y="f96"/>
                  </a:lnTo>
                  <a:lnTo>
                    <a:pt x="f108" y="f94"/>
                  </a:lnTo>
                  <a:lnTo>
                    <a:pt x="f6" y="f93"/>
                  </a:lnTo>
                  <a:lnTo>
                    <a:pt x="f6" y="f92"/>
                  </a:lnTo>
                  <a:lnTo>
                    <a:pt x="f6" y="f91"/>
                  </a:lnTo>
                  <a:lnTo>
                    <a:pt x="f6" y="f90"/>
                  </a:lnTo>
                  <a:lnTo>
                    <a:pt x="f6" y="f89"/>
                  </a:lnTo>
                  <a:lnTo>
                    <a:pt x="f6" y="f88"/>
                  </a:lnTo>
                  <a:lnTo>
                    <a:pt x="f6" y="f87"/>
                  </a:lnTo>
                  <a:lnTo>
                    <a:pt x="f6" y="f86"/>
                  </a:lnTo>
                  <a:lnTo>
                    <a:pt x="f6" y="f85"/>
                  </a:lnTo>
                  <a:lnTo>
                    <a:pt x="f6" y="f60"/>
                  </a:lnTo>
                  <a:lnTo>
                    <a:pt x="f6" y="f61"/>
                  </a:lnTo>
                  <a:lnTo>
                    <a:pt x="f6" y="f83"/>
                  </a:lnTo>
                  <a:lnTo>
                    <a:pt x="f108" y="f82"/>
                  </a:lnTo>
                  <a:lnTo>
                    <a:pt x="f108" y="f80"/>
                  </a:lnTo>
                  <a:lnTo>
                    <a:pt x="f108" y="f79"/>
                  </a:lnTo>
                  <a:lnTo>
                    <a:pt x="f108" y="f51"/>
                  </a:lnTo>
                  <a:lnTo>
                    <a:pt x="f107" y="f51"/>
                  </a:lnTo>
                  <a:lnTo>
                    <a:pt x="f107" y="f52"/>
                  </a:lnTo>
                  <a:lnTo>
                    <a:pt x="f107" y="f53"/>
                  </a:lnTo>
                  <a:lnTo>
                    <a:pt x="f106" y="f55"/>
                  </a:lnTo>
                  <a:lnTo>
                    <a:pt x="f106" y="f56"/>
                  </a:lnTo>
                  <a:lnTo>
                    <a:pt x="f106" y="f42"/>
                  </a:lnTo>
                  <a:lnTo>
                    <a:pt x="f103" y="f42"/>
                  </a:lnTo>
                  <a:lnTo>
                    <a:pt x="f103" y="f41"/>
                  </a:lnTo>
                  <a:lnTo>
                    <a:pt x="f102" y="f36"/>
                  </a:lnTo>
                  <a:lnTo>
                    <a:pt x="f102" y="f40"/>
                  </a:lnTo>
                  <a:lnTo>
                    <a:pt x="f101" y="f40"/>
                  </a:lnTo>
                  <a:lnTo>
                    <a:pt x="f101" y="f73"/>
                  </a:lnTo>
                  <a:lnTo>
                    <a:pt x="f100" y="f72"/>
                  </a:lnTo>
                  <a:lnTo>
                    <a:pt x="f100" y="f70"/>
                  </a:lnTo>
                  <a:lnTo>
                    <a:pt x="f84" y="f70"/>
                  </a:lnTo>
                  <a:lnTo>
                    <a:pt x="f84" y="f68"/>
                  </a:lnTo>
                  <a:lnTo>
                    <a:pt x="f81" y="f67"/>
                  </a:lnTo>
                  <a:lnTo>
                    <a:pt x="f81" y="f66"/>
                  </a:lnTo>
                  <a:lnTo>
                    <a:pt x="f81" y="f35"/>
                  </a:lnTo>
                  <a:lnTo>
                    <a:pt x="f81" y="f31"/>
                  </a:lnTo>
                  <a:lnTo>
                    <a:pt x="f81" y="f30"/>
                  </a:lnTo>
                  <a:lnTo>
                    <a:pt x="f108" y="f9"/>
                  </a:lnTo>
                  <a:lnTo>
                    <a:pt x="f100" y="f10"/>
                  </a:lnTo>
                  <a:lnTo>
                    <a:pt x="f83" y="f10"/>
                  </a:lnTo>
                  <a:lnTo>
                    <a:pt x="f82" y="f10"/>
                  </a:lnTo>
                  <a:lnTo>
                    <a:pt x="f80" y="f58"/>
                  </a:lnTo>
                  <a:lnTo>
                    <a:pt x="f80" y="f7"/>
                  </a:lnTo>
                  <a:lnTo>
                    <a:pt x="f89" y="f7"/>
                  </a:lnTo>
                  <a:lnTo>
                    <a:pt x="f89" y="f109"/>
                  </a:lnTo>
                  <a:lnTo>
                    <a:pt x="f91" y="f109"/>
                  </a:lnTo>
                  <a:lnTo>
                    <a:pt x="f91" y="f65"/>
                  </a:lnTo>
                  <a:lnTo>
                    <a:pt x="f92" y="f65"/>
                  </a:lnTo>
                  <a:lnTo>
                    <a:pt x="f64" y="f6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pic>
          <p:nvPicPr>
            <p:cNvPr id="8" name="Picture 23" descr="MOEA_logo3">
              <a:extLst>
                <a:ext uri="{FF2B5EF4-FFF2-40B4-BE49-F238E27FC236}">
                  <a16:creationId xmlns:a16="http://schemas.microsoft.com/office/drawing/2014/main" id="{C1D0CCCF-7EB4-44C7-8F28-770501A9A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1550986" y="268412"/>
              <a:ext cx="714375" cy="568199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9" name="Rectangle 14">
            <a:extLst>
              <a:ext uri="{FF2B5EF4-FFF2-40B4-BE49-F238E27FC236}">
                <a16:creationId xmlns:a16="http://schemas.microsoft.com/office/drawing/2014/main" id="{E86487F5-E189-47C1-B664-E813AB237A9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09603" y="1314449"/>
            <a:ext cx="7924803" cy="1828800"/>
          </a:xfrm>
        </p:spPr>
        <p:txBody>
          <a:bodyPr lIns="91440" tIns="45720" rIns="91440" bIns="45720"/>
          <a:lstStyle>
            <a:lvl1pPr>
              <a:defRPr sz="4400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B5C592C3-35F9-441F-925E-13945752A59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17665" y="4124584"/>
            <a:ext cx="5908679" cy="1403347"/>
          </a:xfrm>
        </p:spPr>
        <p:txBody>
          <a:bodyPr lIns="91440" tIns="45720" rIns="91440" bIns="45720" anchorCtr="1"/>
          <a:lstStyle>
            <a:lvl1pPr marL="0" indent="0" algn="ctr">
              <a:spcBef>
                <a:spcPts val="700"/>
              </a:spcBef>
              <a:buNone/>
              <a:defRPr sz="2800">
                <a:solidFill>
                  <a:srgbClr val="0000FF"/>
                </a:solidFill>
                <a:effectLst>
                  <a:outerShdw dist="38096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/>
              <a:t>按一下以編輯母片副標題樣式</a:t>
            </a:r>
          </a:p>
        </p:txBody>
      </p:sp>
      <p:pic>
        <p:nvPicPr>
          <p:cNvPr id="11" name="圖片 1">
            <a:extLst>
              <a:ext uri="{FF2B5EF4-FFF2-40B4-BE49-F238E27FC236}">
                <a16:creationId xmlns:a16="http://schemas.microsoft.com/office/drawing/2014/main" id="{F7C722CB-A25E-44E8-939A-DA464F7B0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6" y="5609185"/>
            <a:ext cx="1224134" cy="8530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661420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7FBCE7-7EBA-4170-8A66-C12B7E2D82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606502-B73F-4203-9A8D-5D3972B7941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CC5F87-F829-40A6-9726-AAE6B949FB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1B82E410-01B7-4F3E-8F12-92378CC98360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F3FBA3-CCDC-4E81-BD5F-9ED02CAC3B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FD1EA5-E425-4AE7-A1E0-0DF38BC12B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175284C9-047B-4283-A755-2BDEBD93B0D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89225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0A0F1CB-E43B-49C4-886C-8A09799CD6A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840544" y="76196"/>
            <a:ext cx="2051054" cy="601979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87821C6-6424-4A22-BC86-66361A89C5B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85800" y="76196"/>
            <a:ext cx="6002341" cy="601979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BC9F9E-370B-41B4-86CA-AFA9013A1A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DB0C489D-B94B-46DD-A0C6-0797D53E2035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28C369-96F5-4632-B979-D73A0FD21E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81131A-1B63-4C54-9853-D4369D6977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C085DDF2-9765-4822-8015-2135BA5069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1363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EF627F-67B9-4B8F-8653-A62C20F5F34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6A52F62-281E-4F3D-9D8D-0EB13F4093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1223960"/>
            <a:ext cx="4025902" cy="48720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B5261C-2D5C-4841-9A7C-A56A67928D9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864095" y="1223960"/>
            <a:ext cx="4027483" cy="48720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316DDB-91F3-4BF5-80ED-63B29C9E60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4FD9DA53-0A5D-4B41-9075-CF75539D5D2A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77BEC2-FA18-4527-9480-6D2E04458D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464E50-67FE-469F-B8DC-CF05D83CE2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FF548528-AE8B-4D2F-BE94-93132848C69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2870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87B5EF-DB97-4AFC-B4D0-FA4BBD54E99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2002E2-5A3B-4916-B763-616FCF18D91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ED8F53-16FF-4845-A5E0-90A971CA58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103082BF-4C67-4A62-A66F-9D9F6FF92260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C69569-9A18-456E-9F5C-B14ACDA7A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72934-426A-47D9-B24B-0C9627A79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F4A3A940-9DB7-4B1B-8D3E-8DB8BE6F10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0535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A40327-EFBA-4303-B2AF-A45CE6156E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905"/>
            <a:ext cx="7772400" cy="1362071"/>
          </a:xfrm>
        </p:spPr>
        <p:txBody>
          <a:bodyPr anchor="t" anchorCtr="0"/>
          <a:lstStyle>
            <a:lvl1pPr algn="l">
              <a:defRPr cap="all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BF3B78-823B-4B61-9487-07C5A11870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89B9B-2F43-4F2C-BCF8-9362DBF87D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F7C5F74B-0A01-450B-86F4-F70AE7ED3C27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2A96D-2450-4690-8FE3-4D2A9DA66A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D1E973-0A5A-4CA8-9019-B0B7435D8A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C6730D09-5602-4461-8836-CDC6172962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1600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193CDA-3776-4C64-A84E-1143850780F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32C963-8E31-4959-90D8-BA6B12AFA9B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5800" y="1223960"/>
            <a:ext cx="4025902" cy="487203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 marR="0" lvl="3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zh-TW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/>
              <a:defRPr lang="zh-TW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8B68E2-073D-4A58-9428-20E75BF3DFB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864095" y="1223960"/>
            <a:ext cx="4027483" cy="4872032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 marR="0" lvl="3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zh-TW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/>
              <a:defRPr lang="zh-TW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FCA049-CC71-4F78-B5C5-819549A95C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B297EBDD-79B8-4177-B36F-1EB2EEBD0794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DFD62F-C651-4CE2-8C9E-D25381F6A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1BBBAC-6A37-44DC-AE3F-BE8A0DFB2B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D7C19531-E7DB-4BBD-9AF3-684F9CF2AC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1728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92C9EE-E682-4862-89E4-2E95ED7D9F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4659B9A-6A14-45D2-B97C-75A99F4F3D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420070-E4E0-4C38-9B30-148A18200C0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 marR="0" lvl="3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zh-TW" sz="16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/>
              <a:defRPr lang="zh-TW" sz="16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64754BC-AD5B-410B-9ADE-733B89F6487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C55D30B-B4A1-460E-84C1-C83C2366CD0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 marR="0" lvl="3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zh-TW" sz="16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tabLst/>
              <a:defRPr lang="zh-TW" sz="16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635586-25C8-4904-9B22-9A6CB2D196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9FC73D7F-CA5B-4F29-8381-969DBCAA314C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9CBE4A-2F80-4C07-AB7E-331A2C3771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EB6AEA-3C47-447E-B5B8-9911EF8A15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22A14218-EA69-40D8-B9B3-DDE6670089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69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1E34F-5BA0-43E4-9767-1D1D6EC3A6A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B1135D-4D39-422E-B327-914B967311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23A5B709-367B-46DE-92BA-2E2CD6063EFE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4F0674-D37F-4EAC-81A6-74CE011A321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385CA1-BA35-4643-890F-90E21D844D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5EA03AE8-68DA-4187-A277-8659DFCC60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822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A9060B-C371-4217-A09D-6CA1D7E3A0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F684251B-3BD5-4558-BB91-77111DC9D04F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6FE2CD-4E71-46DA-80D2-9B12FE8E2F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E0E945-567D-44F9-89D9-DA8F73736C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AB1BA308-4DF2-4FAA-A549-E0AF41592F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42266"/>
      </p:ext>
    </p:extLst>
  </p:cSld>
  <p:clrMapOvr>
    <a:masterClrMapping/>
  </p:clrMapOvr>
  <p:transition>
    <p:fade thruBlk="1"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5A805A-FC0F-4C75-9334-91C4563F70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7F9A8FF-357D-4B9F-A288-16CE50AD77E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 marR="0" lvl="3" defTabSz="761996" fontAlgn="auto" hangingPunct="0">
              <a:lnSpc>
                <a:spcPct val="100000"/>
              </a:lnSpc>
              <a:spcAft>
                <a:spcPts val="0"/>
              </a:spcAft>
              <a:buNone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4pPr>
            <a:lvl5pPr marR="0" lvl="4" defTabSz="761996" fontAlgn="auto" hangingPunct="0">
              <a:lnSpc>
                <a:spcPct val="100000"/>
              </a:lnSpc>
              <a:spcAft>
                <a:spcPts val="0"/>
              </a:spcAft>
              <a:buSzPct val="100000"/>
              <a:tabLst/>
              <a:defRPr lang="zh-TW" sz="2000" b="0" i="0" u="none" strike="noStrike" kern="0" cap="none" spc="0" baseline="0">
                <a:solidFill>
                  <a:srgbClr val="000000"/>
                </a:solidFill>
                <a:uFillTx/>
                <a:latin typeface="Times New Roman"/>
                <a:ea typeface="新細明體"/>
              </a:defRPr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C96AA5D-3BB4-4176-8AE7-14E3DDF4202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10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5FF05B-AAF5-4959-9535-A9B5CC2345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1D8677C6-0552-40C1-A91D-6436FBD54259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2BC9D-FCD6-448A-A8F3-C8FD73849E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A09E75-4D90-4E55-A27D-A7B27102AA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602A460D-DB9A-4E78-A50F-800F5942CC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4649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3D668-E9E3-4401-B42E-FC528A2831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BCFD56F-5CB7-485C-8754-6FFA7BE3F27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60E05B8-04AE-4063-A01A-2F25CAE22C5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30A3FA-1A13-47F2-AAA1-95E269F3E7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fld id="{12A19D79-B220-48D8-AE01-892F87F41266}" type="datetime1">
              <a:rPr lang="en-US"/>
              <a:pPr lvl="0"/>
              <a:t>2023/10/5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FD87D-176C-4C59-86E5-857DECBDD7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B790E7-EAE1-4953-B662-0DAE14EAA1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fld id="{43F70E4C-8EA8-4533-BF7C-80F0C65E16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3677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88E5F25-7412-42E0-AEB3-FEAAE29FAE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7118" y="76196"/>
            <a:ext cx="7864470" cy="831847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0" tIns="46040" rIns="92070" bIns="4604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CA4E8CE-5EFB-4512-B399-A181818071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1223960"/>
            <a:ext cx="8205789" cy="4872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0" tIns="46040" rIns="92070" bIns="4604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第二階層</a:t>
            </a:r>
          </a:p>
          <a:p>
            <a:pPr lvl="2"/>
            <a:r>
              <a:rPr lang="zh-TW"/>
              <a:t>第三階層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05D899-81A8-4C77-BDD5-91CE6FEE71C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85800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2070" tIns="46040" rIns="92070" bIns="4604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新細明體"/>
              </a:defRPr>
            </a:lvl1pPr>
          </a:lstStyle>
          <a:p>
            <a:pPr lvl="0"/>
            <a:fld id="{15FF86C8-196D-4041-8A0E-909BD624D00B}" type="datetime1">
              <a:rPr lang="en-US"/>
              <a:pPr lvl="0"/>
              <a:t>10/5/2023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BA0FC7-93F2-40F2-BBDD-5EE7226BA51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248396"/>
            <a:ext cx="2895603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2070" tIns="46040" rIns="92070" bIns="4604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973DAA-36D5-4781-B8F4-C5FCA9BA711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059616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none" lIns="92070" tIns="46040" rIns="92070" bIns="4604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新細明體" pitchFamily="18"/>
              </a:defRPr>
            </a:lvl1pPr>
          </a:lstStyle>
          <a:p>
            <a:pPr lvl="0"/>
            <a:r>
              <a:rPr lang="en-US"/>
              <a:t> </a:t>
            </a:r>
            <a:fld id="{26EDEAB2-E064-4EF0-B5D8-EDF97B2E1E41}" type="slidenum">
              <a:t>‹#›</a:t>
            </a:fld>
            <a:endParaRPr lang="en-US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60C20637-DB65-488E-97D3-C7C8EAF546C3}"/>
              </a:ext>
            </a:extLst>
          </p:cNvPr>
          <p:cNvSpPr txBox="1"/>
          <p:nvPr/>
        </p:nvSpPr>
        <p:spPr>
          <a:xfrm>
            <a:off x="1003297" y="311152"/>
            <a:ext cx="18472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76199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華康隸書體"/>
            </a:endParaRPr>
          </a:p>
        </p:txBody>
      </p:sp>
      <p:grpSp>
        <p:nvGrpSpPr>
          <p:cNvPr id="8" name="Group 12">
            <a:extLst>
              <a:ext uri="{FF2B5EF4-FFF2-40B4-BE49-F238E27FC236}">
                <a16:creationId xmlns:a16="http://schemas.microsoft.com/office/drawing/2014/main" id="{59062399-72D3-487C-87AE-EBE3B4FA1D00}"/>
              </a:ext>
            </a:extLst>
          </p:cNvPr>
          <p:cNvGrpSpPr/>
          <p:nvPr/>
        </p:nvGrpSpPr>
        <p:grpSpPr>
          <a:xfrm>
            <a:off x="265111" y="946147"/>
            <a:ext cx="8626477" cy="71442"/>
            <a:chOff x="265111" y="946147"/>
            <a:chExt cx="8626477" cy="71442"/>
          </a:xfrm>
        </p:grpSpPr>
        <p:sp>
          <p:nvSpPr>
            <p:cNvPr id="9" name="Rectangle 13">
              <a:extLst>
                <a:ext uri="{FF2B5EF4-FFF2-40B4-BE49-F238E27FC236}">
                  <a16:creationId xmlns:a16="http://schemas.microsoft.com/office/drawing/2014/main" id="{49E0BA61-0983-4C24-91C5-2042186AD956}"/>
                </a:ext>
              </a:extLst>
            </p:cNvPr>
            <p:cNvSpPr/>
            <p:nvPr/>
          </p:nvSpPr>
          <p:spPr>
            <a:xfrm>
              <a:off x="265111" y="946147"/>
              <a:ext cx="4258955" cy="71442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D5D83308-56D2-49F3-ABEE-8F371A4D8180}"/>
                </a:ext>
              </a:extLst>
            </p:cNvPr>
            <p:cNvSpPr/>
            <p:nvPr/>
          </p:nvSpPr>
          <p:spPr>
            <a:xfrm>
              <a:off x="4524076" y="946147"/>
              <a:ext cx="4367512" cy="71442"/>
            </a:xfrm>
            <a:prstGeom prst="rect">
              <a:avLst/>
            </a:prstGeom>
            <a:gradFill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華康隸書體"/>
              </a:endParaRPr>
            </a:p>
          </p:txBody>
        </p:sp>
      </p:grpSp>
      <p:pic>
        <p:nvPicPr>
          <p:cNvPr id="12" name="圖片 11">
            <a:extLst>
              <a:ext uri="{FF2B5EF4-FFF2-40B4-BE49-F238E27FC236}">
                <a16:creationId xmlns:a16="http://schemas.microsoft.com/office/drawing/2014/main" id="{59D2F9AB-D6C4-4250-ADB4-9188A73CE49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45839" y="197895"/>
            <a:ext cx="2084387" cy="6450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 thruBlk="1"/>
  </p:transition>
  <p:txStyles>
    <p:titleStyle>
      <a:lvl1pPr marL="0" marR="0" lvl="0" indent="0" algn="ctr" defTabSz="761996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000" b="1" i="0" u="none" strike="noStrike" kern="0" cap="none" spc="0" baseline="0">
          <a:solidFill>
            <a:srgbClr val="FF3300"/>
          </a:solidFill>
          <a:effectLst>
            <a:outerShdw dist="38096" dir="2700000">
              <a:srgbClr val="C0C0C0"/>
            </a:outerShdw>
          </a:effectLst>
          <a:uFillTx/>
          <a:latin typeface="Times New Roman"/>
          <a:ea typeface="微軟正黑體" pitchFamily="34"/>
        </a:defRPr>
      </a:lvl1pPr>
    </p:titleStyle>
    <p:bodyStyle>
      <a:lvl1pPr marL="342900" marR="0" lvl="0" indent="-342900" algn="l" defTabSz="761996" rtl="0" fontAlgn="auto" hangingPunct="0">
        <a:lnSpc>
          <a:spcPct val="100000"/>
        </a:lnSpc>
        <a:spcBef>
          <a:spcPts val="800"/>
        </a:spcBef>
        <a:spcAft>
          <a:spcPts val="0"/>
        </a:spcAft>
        <a:buClr>
          <a:srgbClr val="FF3300"/>
        </a:buClr>
        <a:buSzPct val="100000"/>
        <a:buFont typeface="Wingdings" pitchFamily="2"/>
        <a:buChar char="q"/>
        <a:tabLst/>
        <a:defRPr lang="zh-TW" sz="3200" b="1" i="0" u="none" strike="noStrike" kern="0" cap="none" spc="0" baseline="0">
          <a:solidFill>
            <a:srgbClr val="0000CC"/>
          </a:solidFill>
          <a:uFillTx/>
          <a:latin typeface="Arial"/>
          <a:ea typeface="微軟正黑體" pitchFamily="34"/>
        </a:defRPr>
      </a:lvl1pPr>
      <a:lvl2pPr marL="742950" marR="0" lvl="1" indent="-285750" algn="l" defTabSz="761996" rtl="0" fontAlgn="auto" hangingPunct="0">
        <a:lnSpc>
          <a:spcPct val="100000"/>
        </a:lnSpc>
        <a:spcBef>
          <a:spcPts val="700"/>
        </a:spcBef>
        <a:spcAft>
          <a:spcPts val="0"/>
        </a:spcAft>
        <a:buClr>
          <a:srgbClr val="FF3300"/>
        </a:buClr>
        <a:buSzPct val="100000"/>
        <a:buChar char="–"/>
        <a:tabLst/>
        <a:defRPr lang="zh-TW" sz="2800" b="1" i="0" u="none" strike="noStrike" kern="0" cap="none" spc="0" baseline="0">
          <a:solidFill>
            <a:srgbClr val="0000CC"/>
          </a:solidFill>
          <a:uFillTx/>
          <a:latin typeface="Arial"/>
          <a:ea typeface="微軟正黑體" pitchFamily="34"/>
        </a:defRPr>
      </a:lvl2pPr>
      <a:lvl3pPr marL="1143000" marR="0" lvl="2" indent="-228600" algn="l" defTabSz="761996" rtl="0" fontAlgn="auto" hangingPunct="0">
        <a:lnSpc>
          <a:spcPct val="100000"/>
        </a:lnSpc>
        <a:spcBef>
          <a:spcPts val="600"/>
        </a:spcBef>
        <a:spcAft>
          <a:spcPts val="0"/>
        </a:spcAft>
        <a:buClr>
          <a:srgbClr val="FF3300"/>
        </a:buClr>
        <a:buSzPct val="100000"/>
        <a:buChar char="•"/>
        <a:tabLst/>
        <a:defRPr lang="zh-TW" sz="2400" b="1" i="0" u="none" strike="noStrike" kern="0" cap="none" spc="0" baseline="0">
          <a:solidFill>
            <a:srgbClr val="0000CC"/>
          </a:solidFill>
          <a:uFillTx/>
          <a:latin typeface="Arial"/>
          <a:ea typeface="微軟正黑體" pitchFamily="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28">
            <a:extLst>
              <a:ext uri="{FF2B5EF4-FFF2-40B4-BE49-F238E27FC236}">
                <a16:creationId xmlns:a16="http://schemas.microsoft.com/office/drawing/2014/main" id="{CDEFCB5F-AB69-49EF-AB52-CA4552651A69}"/>
              </a:ext>
            </a:extLst>
          </p:cNvPr>
          <p:cNvSpPr/>
          <p:nvPr/>
        </p:nvSpPr>
        <p:spPr>
          <a:xfrm>
            <a:off x="156362" y="1110803"/>
            <a:ext cx="8809704" cy="1581847"/>
          </a:xfrm>
          <a:custGeom>
            <a:avLst>
              <a:gd name="f0" fmla="val 205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2F2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4" name="íś1ïďé">
            <a:extLst>
              <a:ext uri="{FF2B5EF4-FFF2-40B4-BE49-F238E27FC236}">
                <a16:creationId xmlns:a16="http://schemas.microsoft.com/office/drawing/2014/main" id="{77695839-DA57-4C47-8648-A9021FA21516}"/>
              </a:ext>
            </a:extLst>
          </p:cNvPr>
          <p:cNvSpPr/>
          <p:nvPr/>
        </p:nvSpPr>
        <p:spPr>
          <a:xfrm>
            <a:off x="152686" y="1035045"/>
            <a:ext cx="1738951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53548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rPr>
              <a:t>符合主題項目</a:t>
            </a: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5" name="圓角矩形 3">
            <a:extLst>
              <a:ext uri="{FF2B5EF4-FFF2-40B4-BE49-F238E27FC236}">
                <a16:creationId xmlns:a16="http://schemas.microsoft.com/office/drawing/2014/main" id="{49DBC2A8-8EDA-464A-8381-DACB66AAC69B}"/>
              </a:ext>
            </a:extLst>
          </p:cNvPr>
          <p:cNvSpPr/>
          <p:nvPr/>
        </p:nvSpPr>
        <p:spPr>
          <a:xfrm>
            <a:off x="157313" y="3128345"/>
            <a:ext cx="2712092" cy="3630451"/>
          </a:xfrm>
          <a:custGeom>
            <a:avLst>
              <a:gd name="f0" fmla="val 1298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25402" cap="flat">
            <a:solidFill>
              <a:srgbClr val="595959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6" name="iŝḻîḑè">
            <a:extLst>
              <a:ext uri="{FF2B5EF4-FFF2-40B4-BE49-F238E27FC236}">
                <a16:creationId xmlns:a16="http://schemas.microsoft.com/office/drawing/2014/main" id="{5B0AC72D-2AF0-4ECF-9E95-F7295D9DA29B}"/>
              </a:ext>
            </a:extLst>
          </p:cNvPr>
          <p:cNvSpPr/>
          <p:nvPr/>
        </p:nvSpPr>
        <p:spPr>
          <a:xfrm>
            <a:off x="1110109" y="2782089"/>
            <a:ext cx="1759296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D6E9EA">
              <a:alpha val="5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9999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緣起</a:t>
            </a:r>
            <a:r>
              <a:rPr lang="en-US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問題</a:t>
            </a:r>
            <a:r>
              <a:rPr lang="en-US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瓶頸</a:t>
            </a:r>
            <a:endParaRPr lang="en-US" sz="1400" b="1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7" name="íś1ïďé">
            <a:extLst>
              <a:ext uri="{FF2B5EF4-FFF2-40B4-BE49-F238E27FC236}">
                <a16:creationId xmlns:a16="http://schemas.microsoft.com/office/drawing/2014/main" id="{093AE08B-35FD-435D-B7BA-65E1CD00C210}"/>
              </a:ext>
            </a:extLst>
          </p:cNvPr>
          <p:cNvSpPr/>
          <p:nvPr/>
        </p:nvSpPr>
        <p:spPr>
          <a:xfrm>
            <a:off x="158803" y="2782089"/>
            <a:ext cx="1282235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53548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rPr>
              <a:t>開發動機</a:t>
            </a: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8" name="圓角矩形 6">
            <a:extLst>
              <a:ext uri="{FF2B5EF4-FFF2-40B4-BE49-F238E27FC236}">
                <a16:creationId xmlns:a16="http://schemas.microsoft.com/office/drawing/2014/main" id="{E0F95E02-8F3F-4D8A-B944-5351E1C30B71}"/>
              </a:ext>
            </a:extLst>
          </p:cNvPr>
          <p:cNvSpPr/>
          <p:nvPr/>
        </p:nvSpPr>
        <p:spPr>
          <a:xfrm>
            <a:off x="2959620" y="3128345"/>
            <a:ext cx="3028648" cy="3630451"/>
          </a:xfrm>
          <a:custGeom>
            <a:avLst>
              <a:gd name="f0" fmla="val 1089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25402" cap="flat">
            <a:solidFill>
              <a:srgbClr val="595959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9" name="iŝḻîḑè">
            <a:extLst>
              <a:ext uri="{FF2B5EF4-FFF2-40B4-BE49-F238E27FC236}">
                <a16:creationId xmlns:a16="http://schemas.microsoft.com/office/drawing/2014/main" id="{9392FC79-8B41-4EE6-AEB0-050CF40CE7EB}"/>
              </a:ext>
            </a:extLst>
          </p:cNvPr>
          <p:cNvSpPr/>
          <p:nvPr/>
        </p:nvSpPr>
        <p:spPr>
          <a:xfrm>
            <a:off x="3919813" y="2782089"/>
            <a:ext cx="2075303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D6E9EA">
              <a:alpha val="5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9999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關鍵技術</a:t>
            </a:r>
            <a:r>
              <a:rPr lang="en-US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/</a:t>
            </a: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創新突破</a:t>
            </a:r>
            <a:endParaRPr lang="en-US" sz="1400" b="1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0" name="íś1ïďé">
            <a:extLst>
              <a:ext uri="{FF2B5EF4-FFF2-40B4-BE49-F238E27FC236}">
                <a16:creationId xmlns:a16="http://schemas.microsoft.com/office/drawing/2014/main" id="{7AFEF057-CD47-4886-AB4F-50C5FB6221B9}"/>
              </a:ext>
            </a:extLst>
          </p:cNvPr>
          <p:cNvSpPr/>
          <p:nvPr/>
        </p:nvSpPr>
        <p:spPr>
          <a:xfrm>
            <a:off x="2961110" y="2782089"/>
            <a:ext cx="1282235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53548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rPr>
              <a:t>創新重點</a:t>
            </a: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1" name="圓角矩形 9">
            <a:extLst>
              <a:ext uri="{FF2B5EF4-FFF2-40B4-BE49-F238E27FC236}">
                <a16:creationId xmlns:a16="http://schemas.microsoft.com/office/drawing/2014/main" id="{EA30A28B-7094-455F-947B-B1CB6D8B9EBA}"/>
              </a:ext>
            </a:extLst>
          </p:cNvPr>
          <p:cNvSpPr/>
          <p:nvPr/>
        </p:nvSpPr>
        <p:spPr>
          <a:xfrm>
            <a:off x="6085331" y="5072862"/>
            <a:ext cx="2881685" cy="1680191"/>
          </a:xfrm>
          <a:custGeom>
            <a:avLst>
              <a:gd name="f0" fmla="val 205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25402" cap="flat">
            <a:solidFill>
              <a:srgbClr val="595959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12" name="iŝḻîḑè">
            <a:extLst>
              <a:ext uri="{FF2B5EF4-FFF2-40B4-BE49-F238E27FC236}">
                <a16:creationId xmlns:a16="http://schemas.microsoft.com/office/drawing/2014/main" id="{BC4C8F0F-041E-45C9-9E14-B07F760E39F7}"/>
              </a:ext>
            </a:extLst>
          </p:cNvPr>
          <p:cNvSpPr/>
          <p:nvPr/>
        </p:nvSpPr>
        <p:spPr>
          <a:xfrm>
            <a:off x="6999603" y="4720498"/>
            <a:ext cx="1967413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D6E9EA">
              <a:alpha val="5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9999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結案當年目標效益</a:t>
            </a:r>
            <a:endParaRPr lang="en-US" sz="1400" b="1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3" name="íś1ïďé">
            <a:extLst>
              <a:ext uri="{FF2B5EF4-FFF2-40B4-BE49-F238E27FC236}">
                <a16:creationId xmlns:a16="http://schemas.microsoft.com/office/drawing/2014/main" id="{F162E392-AFEC-4B1A-964B-305261D4E53C}"/>
              </a:ext>
            </a:extLst>
          </p:cNvPr>
          <p:cNvSpPr/>
          <p:nvPr/>
        </p:nvSpPr>
        <p:spPr>
          <a:xfrm>
            <a:off x="6039438" y="4725518"/>
            <a:ext cx="1279108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53548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rPr>
              <a:t>亮點成效</a:t>
            </a: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888B7D0B-832E-4EE6-8F5E-04598F3D3959}"/>
              </a:ext>
            </a:extLst>
          </p:cNvPr>
          <p:cNvSpPr/>
          <p:nvPr/>
        </p:nvSpPr>
        <p:spPr>
          <a:xfrm>
            <a:off x="6085331" y="3140963"/>
            <a:ext cx="2881685" cy="1545710"/>
          </a:xfrm>
          <a:custGeom>
            <a:avLst>
              <a:gd name="f0" fmla="val 205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25402" cap="flat">
            <a:solidFill>
              <a:srgbClr val="595959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15" name="iŝḻîḑè">
            <a:extLst>
              <a:ext uri="{FF2B5EF4-FFF2-40B4-BE49-F238E27FC236}">
                <a16:creationId xmlns:a16="http://schemas.microsoft.com/office/drawing/2014/main" id="{A8FFC944-6B9D-4FFC-9054-8DD60F2EC2B6}"/>
              </a:ext>
            </a:extLst>
          </p:cNvPr>
          <p:cNvSpPr/>
          <p:nvPr/>
        </p:nvSpPr>
        <p:spPr>
          <a:xfrm>
            <a:off x="6999603" y="2782089"/>
            <a:ext cx="1967413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D6E9EA">
              <a:alpha val="5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179999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1" i="0" u="none" strike="noStrike" kern="1200" cap="none" spc="0" baseline="0">
                <a:solidFill>
                  <a:srgbClr val="7F7F7F"/>
                </a:solidFill>
                <a:uFillTx/>
                <a:latin typeface="微軟正黑體" pitchFamily="34"/>
                <a:ea typeface="微軟正黑體" pitchFamily="34"/>
              </a:rPr>
              <a:t>簡述產品樣貌</a:t>
            </a:r>
            <a:endParaRPr lang="en-US" sz="1400" b="1" i="0" u="none" strike="noStrike" kern="1200" cap="none" spc="0" baseline="0">
              <a:solidFill>
                <a:srgbClr val="7F7F7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6" name="íś1ïďé">
            <a:extLst>
              <a:ext uri="{FF2B5EF4-FFF2-40B4-BE49-F238E27FC236}">
                <a16:creationId xmlns:a16="http://schemas.microsoft.com/office/drawing/2014/main" id="{8A3585EC-20FB-43CA-955D-3D26C0C2A74A}"/>
              </a:ext>
            </a:extLst>
          </p:cNvPr>
          <p:cNvSpPr/>
          <p:nvPr/>
        </p:nvSpPr>
        <p:spPr>
          <a:xfrm>
            <a:off x="6037874" y="2782089"/>
            <a:ext cx="1282244" cy="430883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53548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FFFFFF"/>
                </a:solidFill>
                <a:uFillTx/>
                <a:latin typeface="微軟正黑體" pitchFamily="34"/>
                <a:ea typeface="微軟正黑體" pitchFamily="34"/>
              </a:rPr>
              <a:t>產品示意</a:t>
            </a:r>
            <a:endParaRPr lang="en-US" sz="1800" b="1" i="0" u="none" strike="noStrike" kern="1200" cap="none" spc="0" baseline="0">
              <a:solidFill>
                <a:srgbClr val="FFFFFF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sp>
        <p:nvSpPr>
          <p:cNvPr id="17" name="文字方塊 18">
            <a:extLst>
              <a:ext uri="{FF2B5EF4-FFF2-40B4-BE49-F238E27FC236}">
                <a16:creationId xmlns:a16="http://schemas.microsoft.com/office/drawing/2014/main" id="{B855C51A-525F-431C-8AEB-7D675802CE7A}"/>
              </a:ext>
            </a:extLst>
          </p:cNvPr>
          <p:cNvSpPr txBox="1"/>
          <p:nvPr/>
        </p:nvSpPr>
        <p:spPr>
          <a:xfrm>
            <a:off x="0" y="124888"/>
            <a:ext cx="9144000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CC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Times New Roman" pitchFamily="18"/>
                <a:ea typeface="微軟正黑體" pitchFamily="34"/>
                <a:cs typeface="Times New Roman" pitchFamily="18"/>
              </a:rPr>
              <a:t>112</a:t>
            </a:r>
            <a:r>
              <a:rPr lang="zh-TW" sz="3200" b="1" i="0" u="none" strike="noStrike" kern="1200" cap="none" spc="0" baseline="0">
                <a:solidFill>
                  <a:srgbClr val="0000CC"/>
                </a:solidFill>
                <a:effectLst>
                  <a:outerShdw dist="38096" dir="2700000">
                    <a:srgbClr val="C0C0C0"/>
                  </a:outerShdw>
                </a:effectLst>
                <a:uFillTx/>
                <a:latin typeface="Times New Roman" pitchFamily="18"/>
                <a:ea typeface="微軟正黑體" pitchFamily="34"/>
                <a:cs typeface="Times New Roman" pitchFamily="18"/>
              </a:rPr>
              <a:t>年度輔導案例</a:t>
            </a:r>
          </a:p>
        </p:txBody>
      </p:sp>
      <p:sp>
        <p:nvSpPr>
          <p:cNvPr id="23" name="矩形 27">
            <a:extLst>
              <a:ext uri="{FF2B5EF4-FFF2-40B4-BE49-F238E27FC236}">
                <a16:creationId xmlns:a16="http://schemas.microsoft.com/office/drawing/2014/main" id="{B80514B9-96D3-4828-8019-90D366909473}"/>
              </a:ext>
            </a:extLst>
          </p:cNvPr>
          <p:cNvSpPr/>
          <p:nvPr/>
        </p:nvSpPr>
        <p:spPr>
          <a:xfrm>
            <a:off x="0" y="6803053"/>
            <a:ext cx="9144000" cy="93405"/>
          </a:xfrm>
          <a:prstGeom prst="rect">
            <a:avLst/>
          </a:prstGeom>
          <a:solidFill>
            <a:srgbClr val="013CB3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  <a:ea typeface="標楷體"/>
            </a:endParaRPr>
          </a:p>
        </p:txBody>
      </p:sp>
      <p:sp>
        <p:nvSpPr>
          <p:cNvPr id="24" name="íś1ïďé">
            <a:extLst>
              <a:ext uri="{FF2B5EF4-FFF2-40B4-BE49-F238E27FC236}">
                <a16:creationId xmlns:a16="http://schemas.microsoft.com/office/drawing/2014/main" id="{F09F9979-7DA4-4A92-9EA2-113A7EC73C44}"/>
              </a:ext>
            </a:extLst>
          </p:cNvPr>
          <p:cNvSpPr/>
          <p:nvPr/>
        </p:nvSpPr>
        <p:spPr>
          <a:xfrm>
            <a:off x="7648352" y="242041"/>
            <a:ext cx="1318665" cy="47482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25402" cap="flat">
            <a:solidFill>
              <a:srgbClr val="53548A"/>
            </a:solidFill>
            <a:prstDash val="solid"/>
            <a:round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微軟正黑體" pitchFamily="34"/>
                <a:ea typeface="微軟正黑體" pitchFamily="34"/>
              </a:rPr>
              <a:t>主題型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微軟正黑體" pitchFamily="34"/>
              <a:ea typeface="微軟正黑體" pitchFamily="34"/>
            </a:endParaRPr>
          </a:p>
        </p:txBody>
      </p:sp>
      <p:graphicFrame>
        <p:nvGraphicFramePr>
          <p:cNvPr id="3" name="表格 30">
            <a:extLst>
              <a:ext uri="{FF2B5EF4-FFF2-40B4-BE49-F238E27FC236}">
                <a16:creationId xmlns:a16="http://schemas.microsoft.com/office/drawing/2014/main" id="{76B9B647-B841-444A-80CA-FB0D8ECA4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62934"/>
              </p:ext>
            </p:extLst>
          </p:nvPr>
        </p:nvGraphicFramePr>
        <p:xfrm>
          <a:off x="6748921" y="1282381"/>
          <a:ext cx="2025660" cy="77724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203">
                  <a:extLst>
                    <a:ext uri="{9D8B030D-6E8A-4147-A177-3AD203B41FA5}">
                      <a16:colId xmlns:a16="http://schemas.microsoft.com/office/drawing/2014/main" val="3066836003"/>
                    </a:ext>
                  </a:extLst>
                </a:gridCol>
                <a:gridCol w="999457">
                  <a:extLst>
                    <a:ext uri="{9D8B030D-6E8A-4147-A177-3AD203B41FA5}">
                      <a16:colId xmlns:a16="http://schemas.microsoft.com/office/drawing/2014/main" val="3865987988"/>
                    </a:ext>
                  </a:extLst>
                </a:gridCol>
              </a:tblGrid>
              <a:tr h="189829">
                <a:tc gridSpan="2">
                  <a:txBody>
                    <a:bodyPr/>
                    <a:lstStyle/>
                    <a:p>
                      <a:pPr lvl="0" algn="ctr"/>
                      <a:r>
                        <a:rPr lang="zh-TW" sz="1100" b="1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計畫補助總經費</a:t>
                      </a:r>
                    </a:p>
                  </a:txBody>
                  <a:tcPr anchor="ctr">
                    <a:solidFill>
                      <a:srgbClr val="6F6F6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55670"/>
                  </a:ext>
                </a:extLst>
              </a:tr>
              <a:tr h="189829">
                <a:tc>
                  <a:txBody>
                    <a:bodyPr/>
                    <a:lstStyle/>
                    <a:p>
                      <a:pPr lvl="0" algn="ctr"/>
                      <a:r>
                        <a:rPr lang="zh-TW" sz="1100" b="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補助款</a:t>
                      </a:r>
                    </a:p>
                  </a:txBody>
                  <a:tcPr anchor="ctr"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zh-TW" sz="1100" b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自籌款</a:t>
                      </a:r>
                    </a:p>
                  </a:txBody>
                  <a:tcPr anchor="ctr"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7030"/>
                  </a:ext>
                </a:extLst>
              </a:tr>
              <a:tr h="189829">
                <a:tc>
                  <a:txBody>
                    <a:bodyPr/>
                    <a:lstStyle/>
                    <a:p>
                      <a:pPr lvl="0" algn="ctr"/>
                      <a:r>
                        <a:rPr lang="en-US" sz="1100" b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OOOO</a:t>
                      </a:r>
                      <a:r>
                        <a:rPr lang="zh-TW" sz="1100" b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千元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OOOO</a:t>
                      </a:r>
                      <a:r>
                        <a:rPr lang="zh-TW" sz="1100" b="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千元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856438"/>
                  </a:ext>
                </a:extLst>
              </a:tr>
            </a:tbl>
          </a:graphicData>
        </a:graphic>
      </p:graphicFrame>
      <p:grpSp>
        <p:nvGrpSpPr>
          <p:cNvPr id="25" name="ïśļïḓê">
            <a:extLst>
              <a:ext uri="{FF2B5EF4-FFF2-40B4-BE49-F238E27FC236}">
                <a16:creationId xmlns:a16="http://schemas.microsoft.com/office/drawing/2014/main" id="{CB6EA8C9-FD0A-40A1-96FC-E4B87799A15B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26" name="iṡḻíḓe">
              <a:extLst>
                <a:ext uri="{FF2B5EF4-FFF2-40B4-BE49-F238E27FC236}">
                  <a16:creationId xmlns:a16="http://schemas.microsoft.com/office/drawing/2014/main" id="{65CA2CAD-4245-4A27-B0D4-7A8733B69DFE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7" name="ïślïḋê">
              <a:extLst>
                <a:ext uri="{FF2B5EF4-FFF2-40B4-BE49-F238E27FC236}">
                  <a16:creationId xmlns:a16="http://schemas.microsoft.com/office/drawing/2014/main" id="{9625AFFA-F401-4DA9-8CBC-2B55657C8566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8" name="íşlîḋê">
              <a:extLst>
                <a:ext uri="{FF2B5EF4-FFF2-40B4-BE49-F238E27FC236}">
                  <a16:creationId xmlns:a16="http://schemas.microsoft.com/office/drawing/2014/main" id="{5262A7D1-9B9F-4EFD-91E9-D5BAF3222E5E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9" name="îṧļîḍê">
              <a:extLst>
                <a:ext uri="{FF2B5EF4-FFF2-40B4-BE49-F238E27FC236}">
                  <a16:creationId xmlns:a16="http://schemas.microsoft.com/office/drawing/2014/main" id="{25A16289-7504-420D-8971-22F63ECC06A6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1_IDB簡報格式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54</Words>
  <Application>Microsoft Office PowerPoint</Application>
  <PresentationFormat>寬螢幕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等线</vt:lpstr>
      <vt:lpstr>華康隸書體</vt:lpstr>
      <vt:lpstr>微軟正黑體</vt:lpstr>
      <vt:lpstr>新細明體</vt:lpstr>
      <vt:lpstr>標楷體</vt:lpstr>
      <vt:lpstr>Arial</vt:lpstr>
      <vt:lpstr>Calibri</vt:lpstr>
      <vt:lpstr>Eras Bold ITC</vt:lpstr>
      <vt:lpstr>Times New Roman</vt:lpstr>
      <vt:lpstr>Wingdings</vt:lpstr>
      <vt:lpstr>1_IDB簡報格式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532150</dc:creator>
  <cp:lastModifiedBy>李佩璇 </cp:lastModifiedBy>
  <cp:revision>72</cp:revision>
  <cp:lastPrinted>2020-03-19T01:06:36Z</cp:lastPrinted>
  <dcterms:created xsi:type="dcterms:W3CDTF">2019-02-22T04:33:18Z</dcterms:created>
  <dcterms:modified xsi:type="dcterms:W3CDTF">2023-10-05T02:27:28Z</dcterms:modified>
</cp:coreProperties>
</file>