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2">
  <p:sldMasterIdLst>
    <p:sldMasterId id="2147483660" r:id="rId1"/>
    <p:sldMasterId id="2147483667" r:id="rId2"/>
  </p:sldMasterIdLst>
  <p:notesMasterIdLst>
    <p:notesMasterId r:id="rId14"/>
  </p:notesMasterIdLst>
  <p:sldIdLst>
    <p:sldId id="257" r:id="rId3"/>
    <p:sldId id="258" r:id="rId4"/>
    <p:sldId id="259" r:id="rId5"/>
    <p:sldId id="268" r:id="rId6"/>
    <p:sldId id="285" r:id="rId7"/>
    <p:sldId id="284" r:id="rId8"/>
    <p:sldId id="278" r:id="rId9"/>
    <p:sldId id="281" r:id="rId10"/>
    <p:sldId id="282" r:id="rId11"/>
    <p:sldId id="280" r:id="rId12"/>
    <p:sldId id="283" r:id="rId13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9" autoAdjust="0"/>
    <p:restoredTop sz="92062" autoAdjust="0"/>
  </p:normalViewPr>
  <p:slideViewPr>
    <p:cSldViewPr>
      <p:cViewPr varScale="1">
        <p:scale>
          <a:sx n="101" d="100"/>
          <a:sy n="101" d="100"/>
        </p:scale>
        <p:origin x="21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8F8C2-A2AD-4505-B8F2-006358AD1D39}" type="datetimeFigureOut">
              <a:rPr lang="zh-TW" altLang="en-US" smtClean="0"/>
              <a:t>2023/2/10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3BE85-E7C3-4C19-9D89-6A63AA56B7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6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3BE85-E7C3-4C19-9D89-6A63AA56B76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171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  <p:sp>
        <p:nvSpPr>
          <p:cNvPr id="95236" name="投影片編號版面配置區 3"/>
          <p:cNvSpPr txBox="1">
            <a:spLocks noGrp="1"/>
          </p:cNvSpPr>
          <p:nvPr/>
        </p:nvSpPr>
        <p:spPr bwMode="auto">
          <a:xfrm>
            <a:off x="3815574" y="9371503"/>
            <a:ext cx="2918621" cy="49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67" tIns="45485" rIns="90967" bIns="45485" anchor="b"/>
          <a:lstStyle>
            <a:lvl1pPr eaLnBrk="0" hangingPunct="0"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itchFamily="18" charset="0"/>
                <a:ea typeface="華康隸書體" charset="-12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8E7F8820-E34B-49FA-B3CD-FAB9090A1F2C}" type="slidenum">
              <a:rPr lang="zh-TW" altLang="en-US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3BE85-E7C3-4C19-9D89-6A63AA56B76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463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3BE85-E7C3-4C19-9D89-6A63AA56B76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16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" y="0"/>
            <a:ext cx="2555823" cy="885444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3851911" y="5445023"/>
            <a:ext cx="1446149" cy="1008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6603" y="2229992"/>
            <a:ext cx="7530795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3"/>
            <a:ext cx="64008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135C9-52B1-47CB-A79B-A6A0CB0BE4F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pPr marL="25400">
              <a:spcBef>
                <a:spcPts val="190"/>
              </a:spcBef>
            </a:pPr>
            <a:fld id="{81D60167-4931-47E6-BA6A-407CBD079E47}" type="slidenum">
              <a:rPr dirty="0">
                <a:solidFill>
                  <a:prstClr val="black"/>
                </a:solidFill>
              </a:rPr>
              <a:pPr marL="25400">
                <a:spcBef>
                  <a:spcPts val="190"/>
                </a:spcBef>
              </a:pPr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3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223963"/>
            <a:ext cx="4025900" cy="487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223963"/>
            <a:ext cx="4027488" cy="4872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2E43E-0FF9-45C7-B5E4-56A110ED3FDF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5D233F6D-65E8-4142-8D1B-1DC4A4D872ED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7213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78E0C-4717-4972-A1B3-912BFA974D6E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D600113E-7223-4380-80EC-5205F661CA7B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27433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56BB-293B-44A9-9610-7BF4A49FA966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CC982FF4-071F-40AF-A49D-0780379215B7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62359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70058-0A38-4405-8547-20A0063EF8A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186830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1F7BD-7878-42A6-8610-8F00FF6FFF1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E1789107-B36B-44E9-942D-206F28FD69E6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87611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6542-4F46-4E07-9369-7098B8D4B51A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FF130D96-2887-46E1-A8F0-6F2A773E534F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17627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3618-3224-4484-B621-D405A388070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E49FB89F-49F3-4BB8-BF97-E4CC67ADE481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15008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0540" y="76200"/>
            <a:ext cx="2051050" cy="6019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002338" cy="6019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2FB86-A885-47D0-B4C9-21EAD65D565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D0F84915-3B2F-4A7E-B4F3-F20031034F25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247539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7115" y="76200"/>
            <a:ext cx="7864475" cy="8318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223963"/>
            <a:ext cx="4025900" cy="48720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223963"/>
            <a:ext cx="4027488" cy="48720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330F7-9117-4B77-9113-8D13EF9B949A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ABA01971-E23E-42D6-A60D-4C5625D70F76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4691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393950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01D96-ABFF-4B6B-B4B4-A3FE0FD72A6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pPr marL="25400">
              <a:spcBef>
                <a:spcPts val="190"/>
              </a:spcBef>
            </a:pPr>
            <a:fld id="{81D60167-4931-47E6-BA6A-407CBD079E47}" type="slidenum">
              <a:rPr dirty="0">
                <a:solidFill>
                  <a:prstClr val="black"/>
                </a:solidFill>
              </a:rPr>
              <a:pPr marL="25400">
                <a:spcBef>
                  <a:spcPts val="190"/>
                </a:spcBef>
              </a:pPr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94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3"/>
            <a:ext cx="397764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3"/>
            <a:ext cx="397764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D3F2B-153F-4899-9C1C-F8CDFB5AA87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pPr marL="25400">
              <a:spcBef>
                <a:spcPts val="190"/>
              </a:spcBef>
            </a:pPr>
            <a:fld id="{81D60167-4931-47E6-BA6A-407CBD079E47}" type="slidenum">
              <a:rPr dirty="0">
                <a:solidFill>
                  <a:prstClr val="black"/>
                </a:solidFill>
              </a:rPr>
              <a:pPr marL="25400">
                <a:spcBef>
                  <a:spcPts val="190"/>
                </a:spcBef>
              </a:pPr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79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5114" y="946217"/>
            <a:ext cx="8626538" cy="7143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5496" y="30530"/>
            <a:ext cx="1239596" cy="864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DC41-8F8D-4E72-AEB8-5E4A42F4BFD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pPr marL="25400">
              <a:spcBef>
                <a:spcPts val="190"/>
              </a:spcBef>
            </a:pPr>
            <a:fld id="{81D60167-4931-47E6-BA6A-407CBD079E47}" type="slidenum">
              <a:rPr dirty="0">
                <a:solidFill>
                  <a:prstClr val="black"/>
                </a:solidFill>
              </a:rPr>
              <a:pPr marL="25400">
                <a:spcBef>
                  <a:spcPts val="190"/>
                </a:spcBef>
              </a:pPr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6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5114" y="946217"/>
            <a:ext cx="8626538" cy="7143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35496" y="30530"/>
            <a:ext cx="1239596" cy="8643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6429" y="2193670"/>
            <a:ext cx="3194685" cy="1620520"/>
          </a:xfrm>
          <a:custGeom>
            <a:avLst/>
            <a:gdLst/>
            <a:ahLst/>
            <a:cxnLst/>
            <a:rect l="l" t="t" r="r" b="b"/>
            <a:pathLst>
              <a:path w="3194685" h="1620520">
                <a:moveTo>
                  <a:pt x="3194240" y="0"/>
                </a:moveTo>
                <a:lnTo>
                  <a:pt x="270001" y="0"/>
                </a:lnTo>
                <a:lnTo>
                  <a:pt x="221467" y="4350"/>
                </a:lnTo>
                <a:lnTo>
                  <a:pt x="175787" y="16894"/>
                </a:lnTo>
                <a:lnTo>
                  <a:pt x="133724" y="36867"/>
                </a:lnTo>
                <a:lnTo>
                  <a:pt x="96040" y="63507"/>
                </a:lnTo>
                <a:lnTo>
                  <a:pt x="63499" y="96051"/>
                </a:lnTo>
                <a:lnTo>
                  <a:pt x="36861" y="133735"/>
                </a:lnTo>
                <a:lnTo>
                  <a:pt x="16891" y="175797"/>
                </a:lnTo>
                <a:lnTo>
                  <a:pt x="4349" y="221474"/>
                </a:lnTo>
                <a:lnTo>
                  <a:pt x="0" y="270001"/>
                </a:lnTo>
                <a:lnTo>
                  <a:pt x="0" y="1350009"/>
                </a:lnTo>
                <a:lnTo>
                  <a:pt x="4349" y="1398537"/>
                </a:lnTo>
                <a:lnTo>
                  <a:pt x="16891" y="1444214"/>
                </a:lnTo>
                <a:lnTo>
                  <a:pt x="36861" y="1486276"/>
                </a:lnTo>
                <a:lnTo>
                  <a:pt x="63499" y="1523960"/>
                </a:lnTo>
                <a:lnTo>
                  <a:pt x="96040" y="1556504"/>
                </a:lnTo>
                <a:lnTo>
                  <a:pt x="133724" y="1583144"/>
                </a:lnTo>
                <a:lnTo>
                  <a:pt x="175787" y="1603117"/>
                </a:lnTo>
                <a:lnTo>
                  <a:pt x="221467" y="1615661"/>
                </a:lnTo>
                <a:lnTo>
                  <a:pt x="270001" y="1620011"/>
                </a:lnTo>
                <a:lnTo>
                  <a:pt x="3194240" y="1620011"/>
                </a:lnTo>
                <a:lnTo>
                  <a:pt x="319424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3825113" y="2193670"/>
            <a:ext cx="360045" cy="1620520"/>
          </a:xfrm>
          <a:custGeom>
            <a:avLst/>
            <a:gdLst/>
            <a:ahLst/>
            <a:cxnLst/>
            <a:rect l="l" t="t" r="r" b="b"/>
            <a:pathLst>
              <a:path w="360045" h="1620520">
                <a:moveTo>
                  <a:pt x="89915" y="0"/>
                </a:moveTo>
                <a:lnTo>
                  <a:pt x="0" y="0"/>
                </a:lnTo>
                <a:lnTo>
                  <a:pt x="0" y="1620011"/>
                </a:lnTo>
                <a:lnTo>
                  <a:pt x="89915" y="1620011"/>
                </a:lnTo>
                <a:lnTo>
                  <a:pt x="138443" y="1615661"/>
                </a:lnTo>
                <a:lnTo>
                  <a:pt x="184120" y="1603117"/>
                </a:lnTo>
                <a:lnTo>
                  <a:pt x="226182" y="1583144"/>
                </a:lnTo>
                <a:lnTo>
                  <a:pt x="263866" y="1556504"/>
                </a:lnTo>
                <a:lnTo>
                  <a:pt x="296410" y="1523960"/>
                </a:lnTo>
                <a:lnTo>
                  <a:pt x="323050" y="1486276"/>
                </a:lnTo>
                <a:lnTo>
                  <a:pt x="343023" y="1444214"/>
                </a:lnTo>
                <a:lnTo>
                  <a:pt x="355567" y="1398537"/>
                </a:lnTo>
                <a:lnTo>
                  <a:pt x="359917" y="1350009"/>
                </a:lnTo>
                <a:lnTo>
                  <a:pt x="359917" y="270001"/>
                </a:lnTo>
                <a:lnTo>
                  <a:pt x="355567" y="221474"/>
                </a:lnTo>
                <a:lnTo>
                  <a:pt x="343023" y="175797"/>
                </a:lnTo>
                <a:lnTo>
                  <a:pt x="323050" y="133735"/>
                </a:lnTo>
                <a:lnTo>
                  <a:pt x="296410" y="96051"/>
                </a:lnTo>
                <a:lnTo>
                  <a:pt x="263866" y="63507"/>
                </a:lnTo>
                <a:lnTo>
                  <a:pt x="226182" y="36867"/>
                </a:lnTo>
                <a:lnTo>
                  <a:pt x="184120" y="16894"/>
                </a:lnTo>
                <a:lnTo>
                  <a:pt x="138443" y="4350"/>
                </a:lnTo>
                <a:lnTo>
                  <a:pt x="8991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919518" y="2060833"/>
            <a:ext cx="1195070" cy="1170305"/>
          </a:xfrm>
          <a:custGeom>
            <a:avLst/>
            <a:gdLst/>
            <a:ahLst/>
            <a:cxnLst/>
            <a:rect l="l" t="t" r="r" b="b"/>
            <a:pathLst>
              <a:path w="1195070" h="1170305">
                <a:moveTo>
                  <a:pt x="1014818" y="0"/>
                </a:moveTo>
                <a:lnTo>
                  <a:pt x="0" y="0"/>
                </a:lnTo>
                <a:lnTo>
                  <a:pt x="44013" y="8893"/>
                </a:lnTo>
                <a:lnTo>
                  <a:pt x="79957" y="33146"/>
                </a:lnTo>
                <a:lnTo>
                  <a:pt x="104193" y="69115"/>
                </a:lnTo>
                <a:lnTo>
                  <a:pt x="113080" y="113157"/>
                </a:lnTo>
                <a:lnTo>
                  <a:pt x="113080" y="315722"/>
                </a:lnTo>
                <a:lnTo>
                  <a:pt x="114858" y="315722"/>
                </a:lnTo>
                <a:lnTo>
                  <a:pt x="114858" y="989965"/>
                </a:lnTo>
                <a:lnTo>
                  <a:pt x="121288" y="1037832"/>
                </a:lnTo>
                <a:lnTo>
                  <a:pt x="139435" y="1080849"/>
                </a:lnTo>
                <a:lnTo>
                  <a:pt x="167582" y="1117298"/>
                </a:lnTo>
                <a:lnTo>
                  <a:pt x="204014" y="1145460"/>
                </a:lnTo>
                <a:lnTo>
                  <a:pt x="247015" y="1163616"/>
                </a:lnTo>
                <a:lnTo>
                  <a:pt x="294868" y="1170051"/>
                </a:lnTo>
                <a:lnTo>
                  <a:pt x="1014818" y="1170051"/>
                </a:lnTo>
                <a:lnTo>
                  <a:pt x="1062686" y="1163616"/>
                </a:lnTo>
                <a:lnTo>
                  <a:pt x="1105703" y="1145460"/>
                </a:lnTo>
                <a:lnTo>
                  <a:pt x="1142152" y="1117298"/>
                </a:lnTo>
                <a:lnTo>
                  <a:pt x="1170313" y="1080849"/>
                </a:lnTo>
                <a:lnTo>
                  <a:pt x="1188470" y="1037832"/>
                </a:lnTo>
                <a:lnTo>
                  <a:pt x="1194904" y="989965"/>
                </a:lnTo>
                <a:lnTo>
                  <a:pt x="1194904" y="180086"/>
                </a:lnTo>
                <a:lnTo>
                  <a:pt x="1188470" y="132218"/>
                </a:lnTo>
                <a:lnTo>
                  <a:pt x="1170313" y="89201"/>
                </a:lnTo>
                <a:lnTo>
                  <a:pt x="1142152" y="52752"/>
                </a:lnTo>
                <a:lnTo>
                  <a:pt x="1105703" y="24590"/>
                </a:lnTo>
                <a:lnTo>
                  <a:pt x="1062686" y="6434"/>
                </a:lnTo>
                <a:lnTo>
                  <a:pt x="101481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806424" y="2060829"/>
            <a:ext cx="226174" cy="138430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4788029" y="2241042"/>
            <a:ext cx="3194685" cy="1620520"/>
          </a:xfrm>
          <a:custGeom>
            <a:avLst/>
            <a:gdLst/>
            <a:ahLst/>
            <a:cxnLst/>
            <a:rect l="l" t="t" r="r" b="b"/>
            <a:pathLst>
              <a:path w="3194684" h="1620520">
                <a:moveTo>
                  <a:pt x="3194304" y="0"/>
                </a:moveTo>
                <a:lnTo>
                  <a:pt x="270001" y="0"/>
                </a:lnTo>
                <a:lnTo>
                  <a:pt x="221474" y="4350"/>
                </a:lnTo>
                <a:lnTo>
                  <a:pt x="175797" y="16894"/>
                </a:lnTo>
                <a:lnTo>
                  <a:pt x="133735" y="36867"/>
                </a:lnTo>
                <a:lnTo>
                  <a:pt x="96051" y="63507"/>
                </a:lnTo>
                <a:lnTo>
                  <a:pt x="63507" y="96051"/>
                </a:lnTo>
                <a:lnTo>
                  <a:pt x="36867" y="133735"/>
                </a:lnTo>
                <a:lnTo>
                  <a:pt x="16894" y="175797"/>
                </a:lnTo>
                <a:lnTo>
                  <a:pt x="4350" y="221474"/>
                </a:lnTo>
                <a:lnTo>
                  <a:pt x="0" y="270002"/>
                </a:lnTo>
                <a:lnTo>
                  <a:pt x="0" y="1350010"/>
                </a:lnTo>
                <a:lnTo>
                  <a:pt x="4350" y="1398537"/>
                </a:lnTo>
                <a:lnTo>
                  <a:pt x="16894" y="1444214"/>
                </a:lnTo>
                <a:lnTo>
                  <a:pt x="36867" y="1486276"/>
                </a:lnTo>
                <a:lnTo>
                  <a:pt x="63507" y="1523960"/>
                </a:lnTo>
                <a:lnTo>
                  <a:pt x="96051" y="1556504"/>
                </a:lnTo>
                <a:lnTo>
                  <a:pt x="133735" y="1583144"/>
                </a:lnTo>
                <a:lnTo>
                  <a:pt x="175797" y="1603117"/>
                </a:lnTo>
                <a:lnTo>
                  <a:pt x="221474" y="1615661"/>
                </a:lnTo>
                <a:lnTo>
                  <a:pt x="270001" y="1620012"/>
                </a:lnTo>
                <a:lnTo>
                  <a:pt x="3194304" y="1620012"/>
                </a:lnTo>
                <a:lnTo>
                  <a:pt x="31943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7986650" y="2241042"/>
            <a:ext cx="360045" cy="1620520"/>
          </a:xfrm>
          <a:custGeom>
            <a:avLst/>
            <a:gdLst/>
            <a:ahLst/>
            <a:cxnLst/>
            <a:rect l="l" t="t" r="r" b="b"/>
            <a:pathLst>
              <a:path w="360045" h="1620520">
                <a:moveTo>
                  <a:pt x="90043" y="0"/>
                </a:moveTo>
                <a:lnTo>
                  <a:pt x="0" y="0"/>
                </a:lnTo>
                <a:lnTo>
                  <a:pt x="0" y="1620012"/>
                </a:lnTo>
                <a:lnTo>
                  <a:pt x="90043" y="1620012"/>
                </a:lnTo>
                <a:lnTo>
                  <a:pt x="138570" y="1615661"/>
                </a:lnTo>
                <a:lnTo>
                  <a:pt x="184247" y="1603117"/>
                </a:lnTo>
                <a:lnTo>
                  <a:pt x="226309" y="1583144"/>
                </a:lnTo>
                <a:lnTo>
                  <a:pt x="263993" y="1556504"/>
                </a:lnTo>
                <a:lnTo>
                  <a:pt x="296537" y="1523960"/>
                </a:lnTo>
                <a:lnTo>
                  <a:pt x="323177" y="1486276"/>
                </a:lnTo>
                <a:lnTo>
                  <a:pt x="343150" y="1444214"/>
                </a:lnTo>
                <a:lnTo>
                  <a:pt x="355694" y="1398537"/>
                </a:lnTo>
                <a:lnTo>
                  <a:pt x="360045" y="1350010"/>
                </a:lnTo>
                <a:lnTo>
                  <a:pt x="360045" y="270002"/>
                </a:lnTo>
                <a:lnTo>
                  <a:pt x="355694" y="221474"/>
                </a:lnTo>
                <a:lnTo>
                  <a:pt x="343150" y="175797"/>
                </a:lnTo>
                <a:lnTo>
                  <a:pt x="323177" y="133735"/>
                </a:lnTo>
                <a:lnTo>
                  <a:pt x="296537" y="96051"/>
                </a:lnTo>
                <a:lnTo>
                  <a:pt x="263993" y="63507"/>
                </a:lnTo>
                <a:lnTo>
                  <a:pt x="226309" y="36867"/>
                </a:lnTo>
                <a:lnTo>
                  <a:pt x="184247" y="16894"/>
                </a:lnTo>
                <a:lnTo>
                  <a:pt x="138570" y="4350"/>
                </a:lnTo>
                <a:lnTo>
                  <a:pt x="90043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5081143" y="2108204"/>
            <a:ext cx="1195070" cy="1170305"/>
          </a:xfrm>
          <a:custGeom>
            <a:avLst/>
            <a:gdLst/>
            <a:ahLst/>
            <a:cxnLst/>
            <a:rect l="l" t="t" r="r" b="b"/>
            <a:pathLst>
              <a:path w="1195070" h="1170304">
                <a:moveTo>
                  <a:pt x="1014857" y="0"/>
                </a:moveTo>
                <a:lnTo>
                  <a:pt x="0" y="0"/>
                </a:lnTo>
                <a:lnTo>
                  <a:pt x="44021" y="8893"/>
                </a:lnTo>
                <a:lnTo>
                  <a:pt x="79946" y="33146"/>
                </a:lnTo>
                <a:lnTo>
                  <a:pt x="104155" y="69115"/>
                </a:lnTo>
                <a:lnTo>
                  <a:pt x="113030" y="113157"/>
                </a:lnTo>
                <a:lnTo>
                  <a:pt x="113030" y="315722"/>
                </a:lnTo>
                <a:lnTo>
                  <a:pt x="114808" y="315722"/>
                </a:lnTo>
                <a:lnTo>
                  <a:pt x="114808" y="989964"/>
                </a:lnTo>
                <a:lnTo>
                  <a:pt x="121242" y="1037832"/>
                </a:lnTo>
                <a:lnTo>
                  <a:pt x="139398" y="1080849"/>
                </a:lnTo>
                <a:lnTo>
                  <a:pt x="167560" y="1117298"/>
                </a:lnTo>
                <a:lnTo>
                  <a:pt x="204009" y="1145460"/>
                </a:lnTo>
                <a:lnTo>
                  <a:pt x="247026" y="1163616"/>
                </a:lnTo>
                <a:lnTo>
                  <a:pt x="294894" y="1170051"/>
                </a:lnTo>
                <a:lnTo>
                  <a:pt x="1014857" y="1170051"/>
                </a:lnTo>
                <a:lnTo>
                  <a:pt x="1062715" y="1163616"/>
                </a:lnTo>
                <a:lnTo>
                  <a:pt x="1105709" y="1145460"/>
                </a:lnTo>
                <a:lnTo>
                  <a:pt x="1142126" y="1117298"/>
                </a:lnTo>
                <a:lnTo>
                  <a:pt x="1170257" y="1080849"/>
                </a:lnTo>
                <a:lnTo>
                  <a:pt x="1188391" y="1037832"/>
                </a:lnTo>
                <a:lnTo>
                  <a:pt x="1194816" y="989964"/>
                </a:lnTo>
                <a:lnTo>
                  <a:pt x="1194816" y="180086"/>
                </a:lnTo>
                <a:lnTo>
                  <a:pt x="1188391" y="132218"/>
                </a:lnTo>
                <a:lnTo>
                  <a:pt x="1170257" y="89201"/>
                </a:lnTo>
                <a:lnTo>
                  <a:pt x="1142126" y="52752"/>
                </a:lnTo>
                <a:lnTo>
                  <a:pt x="1105709" y="24590"/>
                </a:lnTo>
                <a:lnTo>
                  <a:pt x="1062715" y="6434"/>
                </a:lnTo>
                <a:lnTo>
                  <a:pt x="1014857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4967987" y="2108204"/>
            <a:ext cx="226187" cy="138429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626429" y="4444619"/>
            <a:ext cx="3194685" cy="1620520"/>
          </a:xfrm>
          <a:custGeom>
            <a:avLst/>
            <a:gdLst/>
            <a:ahLst/>
            <a:cxnLst/>
            <a:rect l="l" t="t" r="r" b="b"/>
            <a:pathLst>
              <a:path w="3194685" h="1620520">
                <a:moveTo>
                  <a:pt x="3194240" y="0"/>
                </a:moveTo>
                <a:lnTo>
                  <a:pt x="270001" y="0"/>
                </a:lnTo>
                <a:lnTo>
                  <a:pt x="221467" y="4350"/>
                </a:lnTo>
                <a:lnTo>
                  <a:pt x="175787" y="16894"/>
                </a:lnTo>
                <a:lnTo>
                  <a:pt x="133724" y="36867"/>
                </a:lnTo>
                <a:lnTo>
                  <a:pt x="96040" y="63507"/>
                </a:lnTo>
                <a:lnTo>
                  <a:pt x="63499" y="96051"/>
                </a:lnTo>
                <a:lnTo>
                  <a:pt x="36861" y="133735"/>
                </a:lnTo>
                <a:lnTo>
                  <a:pt x="16891" y="175797"/>
                </a:lnTo>
                <a:lnTo>
                  <a:pt x="4349" y="221474"/>
                </a:lnTo>
                <a:lnTo>
                  <a:pt x="0" y="270001"/>
                </a:lnTo>
                <a:lnTo>
                  <a:pt x="0" y="1350035"/>
                </a:lnTo>
                <a:lnTo>
                  <a:pt x="4349" y="1398570"/>
                </a:lnTo>
                <a:lnTo>
                  <a:pt x="16891" y="1444250"/>
                </a:lnTo>
                <a:lnTo>
                  <a:pt x="36861" y="1486312"/>
                </a:lnTo>
                <a:lnTo>
                  <a:pt x="63499" y="1523996"/>
                </a:lnTo>
                <a:lnTo>
                  <a:pt x="96040" y="1556538"/>
                </a:lnTo>
                <a:lnTo>
                  <a:pt x="133724" y="1583175"/>
                </a:lnTo>
                <a:lnTo>
                  <a:pt x="175787" y="1603146"/>
                </a:lnTo>
                <a:lnTo>
                  <a:pt x="221467" y="1615687"/>
                </a:lnTo>
                <a:lnTo>
                  <a:pt x="270001" y="1620037"/>
                </a:lnTo>
                <a:lnTo>
                  <a:pt x="3194240" y="1620037"/>
                </a:lnTo>
                <a:lnTo>
                  <a:pt x="319424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3825113" y="4444619"/>
            <a:ext cx="360045" cy="1620520"/>
          </a:xfrm>
          <a:custGeom>
            <a:avLst/>
            <a:gdLst/>
            <a:ahLst/>
            <a:cxnLst/>
            <a:rect l="l" t="t" r="r" b="b"/>
            <a:pathLst>
              <a:path w="360045" h="1620520">
                <a:moveTo>
                  <a:pt x="89915" y="0"/>
                </a:moveTo>
                <a:lnTo>
                  <a:pt x="0" y="0"/>
                </a:lnTo>
                <a:lnTo>
                  <a:pt x="0" y="1620037"/>
                </a:lnTo>
                <a:lnTo>
                  <a:pt x="89915" y="1620037"/>
                </a:lnTo>
                <a:lnTo>
                  <a:pt x="138443" y="1615687"/>
                </a:lnTo>
                <a:lnTo>
                  <a:pt x="184120" y="1603146"/>
                </a:lnTo>
                <a:lnTo>
                  <a:pt x="226182" y="1583175"/>
                </a:lnTo>
                <a:lnTo>
                  <a:pt x="263866" y="1556538"/>
                </a:lnTo>
                <a:lnTo>
                  <a:pt x="296410" y="1523996"/>
                </a:lnTo>
                <a:lnTo>
                  <a:pt x="323050" y="1486312"/>
                </a:lnTo>
                <a:lnTo>
                  <a:pt x="343023" y="1444250"/>
                </a:lnTo>
                <a:lnTo>
                  <a:pt x="355567" y="1398570"/>
                </a:lnTo>
                <a:lnTo>
                  <a:pt x="359917" y="1350035"/>
                </a:lnTo>
                <a:lnTo>
                  <a:pt x="359917" y="270001"/>
                </a:lnTo>
                <a:lnTo>
                  <a:pt x="355567" y="221474"/>
                </a:lnTo>
                <a:lnTo>
                  <a:pt x="343023" y="175797"/>
                </a:lnTo>
                <a:lnTo>
                  <a:pt x="323050" y="133735"/>
                </a:lnTo>
                <a:lnTo>
                  <a:pt x="296410" y="96051"/>
                </a:lnTo>
                <a:lnTo>
                  <a:pt x="263866" y="63507"/>
                </a:lnTo>
                <a:lnTo>
                  <a:pt x="226182" y="36867"/>
                </a:lnTo>
                <a:lnTo>
                  <a:pt x="184120" y="16894"/>
                </a:lnTo>
                <a:lnTo>
                  <a:pt x="138443" y="4350"/>
                </a:lnTo>
                <a:lnTo>
                  <a:pt x="89915" y="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919518" y="4311781"/>
            <a:ext cx="1195070" cy="1170305"/>
          </a:xfrm>
          <a:custGeom>
            <a:avLst/>
            <a:gdLst/>
            <a:ahLst/>
            <a:cxnLst/>
            <a:rect l="l" t="t" r="r" b="b"/>
            <a:pathLst>
              <a:path w="1195070" h="1170304">
                <a:moveTo>
                  <a:pt x="1014818" y="0"/>
                </a:moveTo>
                <a:lnTo>
                  <a:pt x="0" y="0"/>
                </a:lnTo>
                <a:lnTo>
                  <a:pt x="44013" y="8893"/>
                </a:lnTo>
                <a:lnTo>
                  <a:pt x="79957" y="33146"/>
                </a:lnTo>
                <a:lnTo>
                  <a:pt x="104193" y="69115"/>
                </a:lnTo>
                <a:lnTo>
                  <a:pt x="113080" y="113156"/>
                </a:lnTo>
                <a:lnTo>
                  <a:pt x="113080" y="315722"/>
                </a:lnTo>
                <a:lnTo>
                  <a:pt x="114858" y="315722"/>
                </a:lnTo>
                <a:lnTo>
                  <a:pt x="114858" y="990092"/>
                </a:lnTo>
                <a:lnTo>
                  <a:pt x="121288" y="1037950"/>
                </a:lnTo>
                <a:lnTo>
                  <a:pt x="139435" y="1080944"/>
                </a:lnTo>
                <a:lnTo>
                  <a:pt x="167582" y="1117361"/>
                </a:lnTo>
                <a:lnTo>
                  <a:pt x="204014" y="1145492"/>
                </a:lnTo>
                <a:lnTo>
                  <a:pt x="247015" y="1163626"/>
                </a:lnTo>
                <a:lnTo>
                  <a:pt x="294868" y="1170051"/>
                </a:lnTo>
                <a:lnTo>
                  <a:pt x="1014818" y="1170051"/>
                </a:lnTo>
                <a:lnTo>
                  <a:pt x="1062686" y="1163626"/>
                </a:lnTo>
                <a:lnTo>
                  <a:pt x="1105703" y="1145492"/>
                </a:lnTo>
                <a:lnTo>
                  <a:pt x="1142152" y="1117361"/>
                </a:lnTo>
                <a:lnTo>
                  <a:pt x="1170313" y="1080944"/>
                </a:lnTo>
                <a:lnTo>
                  <a:pt x="1188470" y="1037950"/>
                </a:lnTo>
                <a:lnTo>
                  <a:pt x="1194904" y="990092"/>
                </a:lnTo>
                <a:lnTo>
                  <a:pt x="1194904" y="180086"/>
                </a:lnTo>
                <a:lnTo>
                  <a:pt x="1188470" y="132218"/>
                </a:lnTo>
                <a:lnTo>
                  <a:pt x="1170313" y="89201"/>
                </a:lnTo>
                <a:lnTo>
                  <a:pt x="1142152" y="52752"/>
                </a:lnTo>
                <a:lnTo>
                  <a:pt x="1105703" y="24590"/>
                </a:lnTo>
                <a:lnTo>
                  <a:pt x="1062686" y="6434"/>
                </a:lnTo>
                <a:lnTo>
                  <a:pt x="1014818" y="0"/>
                </a:lnTo>
                <a:close/>
              </a:path>
            </a:pathLst>
          </a:custGeom>
          <a:solidFill>
            <a:srgbClr val="9BBA58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806424" y="4311777"/>
            <a:ext cx="226174" cy="138430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4788029" y="4481829"/>
            <a:ext cx="3194685" cy="1620520"/>
          </a:xfrm>
          <a:custGeom>
            <a:avLst/>
            <a:gdLst/>
            <a:ahLst/>
            <a:cxnLst/>
            <a:rect l="l" t="t" r="r" b="b"/>
            <a:pathLst>
              <a:path w="3194684" h="1620520">
                <a:moveTo>
                  <a:pt x="3194304" y="0"/>
                </a:moveTo>
                <a:lnTo>
                  <a:pt x="270001" y="0"/>
                </a:lnTo>
                <a:lnTo>
                  <a:pt x="221474" y="4350"/>
                </a:lnTo>
                <a:lnTo>
                  <a:pt x="175797" y="16894"/>
                </a:lnTo>
                <a:lnTo>
                  <a:pt x="133735" y="36867"/>
                </a:lnTo>
                <a:lnTo>
                  <a:pt x="96051" y="63507"/>
                </a:lnTo>
                <a:lnTo>
                  <a:pt x="63507" y="96051"/>
                </a:lnTo>
                <a:lnTo>
                  <a:pt x="36867" y="133735"/>
                </a:lnTo>
                <a:lnTo>
                  <a:pt x="16894" y="175797"/>
                </a:lnTo>
                <a:lnTo>
                  <a:pt x="4350" y="221474"/>
                </a:lnTo>
                <a:lnTo>
                  <a:pt x="0" y="270002"/>
                </a:lnTo>
                <a:lnTo>
                  <a:pt x="0" y="1350010"/>
                </a:lnTo>
                <a:lnTo>
                  <a:pt x="4350" y="1398545"/>
                </a:lnTo>
                <a:lnTo>
                  <a:pt x="16894" y="1444226"/>
                </a:lnTo>
                <a:lnTo>
                  <a:pt x="36867" y="1486290"/>
                </a:lnTo>
                <a:lnTo>
                  <a:pt x="63507" y="1523976"/>
                </a:lnTo>
                <a:lnTo>
                  <a:pt x="96051" y="1556520"/>
                </a:lnTo>
                <a:lnTo>
                  <a:pt x="133735" y="1583159"/>
                </a:lnTo>
                <a:lnTo>
                  <a:pt x="175797" y="1603131"/>
                </a:lnTo>
                <a:lnTo>
                  <a:pt x="221474" y="1615674"/>
                </a:lnTo>
                <a:lnTo>
                  <a:pt x="270001" y="1620024"/>
                </a:lnTo>
                <a:lnTo>
                  <a:pt x="3194304" y="1620024"/>
                </a:lnTo>
                <a:lnTo>
                  <a:pt x="31943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7986650" y="4481829"/>
            <a:ext cx="360045" cy="1620520"/>
          </a:xfrm>
          <a:custGeom>
            <a:avLst/>
            <a:gdLst/>
            <a:ahLst/>
            <a:cxnLst/>
            <a:rect l="l" t="t" r="r" b="b"/>
            <a:pathLst>
              <a:path w="360045" h="1620520">
                <a:moveTo>
                  <a:pt x="90043" y="0"/>
                </a:moveTo>
                <a:lnTo>
                  <a:pt x="0" y="0"/>
                </a:lnTo>
                <a:lnTo>
                  <a:pt x="0" y="1620024"/>
                </a:lnTo>
                <a:lnTo>
                  <a:pt x="90043" y="1620024"/>
                </a:lnTo>
                <a:lnTo>
                  <a:pt x="138570" y="1615674"/>
                </a:lnTo>
                <a:lnTo>
                  <a:pt x="184247" y="1603131"/>
                </a:lnTo>
                <a:lnTo>
                  <a:pt x="226309" y="1583159"/>
                </a:lnTo>
                <a:lnTo>
                  <a:pt x="263993" y="1556520"/>
                </a:lnTo>
                <a:lnTo>
                  <a:pt x="296537" y="1523976"/>
                </a:lnTo>
                <a:lnTo>
                  <a:pt x="323177" y="1486290"/>
                </a:lnTo>
                <a:lnTo>
                  <a:pt x="343150" y="1444226"/>
                </a:lnTo>
                <a:lnTo>
                  <a:pt x="355694" y="1398545"/>
                </a:lnTo>
                <a:lnTo>
                  <a:pt x="360045" y="1350010"/>
                </a:lnTo>
                <a:lnTo>
                  <a:pt x="360045" y="270002"/>
                </a:lnTo>
                <a:lnTo>
                  <a:pt x="355694" y="221474"/>
                </a:lnTo>
                <a:lnTo>
                  <a:pt x="343150" y="175797"/>
                </a:lnTo>
                <a:lnTo>
                  <a:pt x="323177" y="133735"/>
                </a:lnTo>
                <a:lnTo>
                  <a:pt x="296537" y="96051"/>
                </a:lnTo>
                <a:lnTo>
                  <a:pt x="263993" y="63507"/>
                </a:lnTo>
                <a:lnTo>
                  <a:pt x="226309" y="36867"/>
                </a:lnTo>
                <a:lnTo>
                  <a:pt x="184247" y="16894"/>
                </a:lnTo>
                <a:lnTo>
                  <a:pt x="138570" y="4350"/>
                </a:lnTo>
                <a:lnTo>
                  <a:pt x="90043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5081143" y="4348992"/>
            <a:ext cx="1195070" cy="1170305"/>
          </a:xfrm>
          <a:custGeom>
            <a:avLst/>
            <a:gdLst/>
            <a:ahLst/>
            <a:cxnLst/>
            <a:rect l="l" t="t" r="r" b="b"/>
            <a:pathLst>
              <a:path w="1195070" h="1170304">
                <a:moveTo>
                  <a:pt x="1014857" y="0"/>
                </a:moveTo>
                <a:lnTo>
                  <a:pt x="0" y="0"/>
                </a:lnTo>
                <a:lnTo>
                  <a:pt x="44021" y="8893"/>
                </a:lnTo>
                <a:lnTo>
                  <a:pt x="79946" y="33146"/>
                </a:lnTo>
                <a:lnTo>
                  <a:pt x="104155" y="69115"/>
                </a:lnTo>
                <a:lnTo>
                  <a:pt x="113030" y="113156"/>
                </a:lnTo>
                <a:lnTo>
                  <a:pt x="113030" y="315722"/>
                </a:lnTo>
                <a:lnTo>
                  <a:pt x="114808" y="315722"/>
                </a:lnTo>
                <a:lnTo>
                  <a:pt x="114808" y="990092"/>
                </a:lnTo>
                <a:lnTo>
                  <a:pt x="121242" y="1037906"/>
                </a:lnTo>
                <a:lnTo>
                  <a:pt x="139398" y="1080887"/>
                </a:lnTo>
                <a:lnTo>
                  <a:pt x="167560" y="1117314"/>
                </a:lnTo>
                <a:lnTo>
                  <a:pt x="204009" y="1145464"/>
                </a:lnTo>
                <a:lnTo>
                  <a:pt x="247026" y="1163617"/>
                </a:lnTo>
                <a:lnTo>
                  <a:pt x="294894" y="1170051"/>
                </a:lnTo>
                <a:lnTo>
                  <a:pt x="1014857" y="1170051"/>
                </a:lnTo>
                <a:lnTo>
                  <a:pt x="1062715" y="1163617"/>
                </a:lnTo>
                <a:lnTo>
                  <a:pt x="1105709" y="1145464"/>
                </a:lnTo>
                <a:lnTo>
                  <a:pt x="1142126" y="1117314"/>
                </a:lnTo>
                <a:lnTo>
                  <a:pt x="1170257" y="1080887"/>
                </a:lnTo>
                <a:lnTo>
                  <a:pt x="1188391" y="1037906"/>
                </a:lnTo>
                <a:lnTo>
                  <a:pt x="1194816" y="990092"/>
                </a:lnTo>
                <a:lnTo>
                  <a:pt x="1194816" y="180086"/>
                </a:lnTo>
                <a:lnTo>
                  <a:pt x="1188391" y="132218"/>
                </a:lnTo>
                <a:lnTo>
                  <a:pt x="1170257" y="89201"/>
                </a:lnTo>
                <a:lnTo>
                  <a:pt x="1142126" y="52752"/>
                </a:lnTo>
                <a:lnTo>
                  <a:pt x="1105709" y="24590"/>
                </a:lnTo>
                <a:lnTo>
                  <a:pt x="1062715" y="6434"/>
                </a:lnTo>
                <a:lnTo>
                  <a:pt x="1014857" y="0"/>
                </a:lnTo>
                <a:close/>
              </a:path>
            </a:pathLst>
          </a:custGeom>
          <a:solidFill>
            <a:srgbClr val="8063A1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4967987" y="4348988"/>
            <a:ext cx="226187" cy="138430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44B6-935F-4FC0-90B1-45F922503C4B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pPr marL="25400">
              <a:spcBef>
                <a:spcPts val="190"/>
              </a:spcBef>
            </a:pPr>
            <a:fld id="{81D60167-4931-47E6-BA6A-407CBD079E47}" type="slidenum">
              <a:rPr dirty="0">
                <a:solidFill>
                  <a:prstClr val="black"/>
                </a:solidFill>
              </a:rPr>
              <a:pPr marL="25400">
                <a:spcBef>
                  <a:spcPts val="190"/>
                </a:spcBef>
              </a:pPr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870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C2C2E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9pPr>
          </a:lstStyle>
          <a:p>
            <a:endParaRPr lang="zh-TW" altLang="en-US">
              <a:solidFill>
                <a:prstClr val="black"/>
              </a:solidFill>
            </a:endParaRPr>
          </a:p>
        </p:txBody>
      </p:sp>
      <p:grpSp>
        <p:nvGrpSpPr>
          <p:cNvPr id="10" name="Group 18"/>
          <p:cNvGrpSpPr>
            <a:grpSpLocks/>
          </p:cNvGrpSpPr>
          <p:nvPr userDrawn="1"/>
        </p:nvGrpSpPr>
        <p:grpSpPr bwMode="auto">
          <a:xfrm>
            <a:off x="-36513" y="1"/>
            <a:ext cx="2301876" cy="836613"/>
            <a:chOff x="0" y="0"/>
            <a:chExt cx="1392" cy="480"/>
          </a:xfrm>
        </p:grpSpPr>
        <p:sp>
          <p:nvSpPr>
            <p:cNvPr id="11" name="Freeform 19"/>
            <p:cNvSpPr>
              <a:spLocks/>
            </p:cNvSpPr>
            <p:nvPr/>
          </p:nvSpPr>
          <p:spPr bwMode="auto">
            <a:xfrm>
              <a:off x="0" y="0"/>
              <a:ext cx="1144" cy="480"/>
            </a:xfrm>
            <a:custGeom>
              <a:avLst/>
              <a:gdLst>
                <a:gd name="T0" fmla="*/ 0 w 1135"/>
                <a:gd name="T1" fmla="*/ 0 h 445"/>
                <a:gd name="T2" fmla="*/ 1144 w 1135"/>
                <a:gd name="T3" fmla="*/ 0 h 445"/>
                <a:gd name="T4" fmla="*/ 869 w 1135"/>
                <a:gd name="T5" fmla="*/ 480 h 445"/>
                <a:gd name="T6" fmla="*/ 0 w 1135"/>
                <a:gd name="T7" fmla="*/ 480 h 445"/>
                <a:gd name="T8" fmla="*/ 0 w 1135"/>
                <a:gd name="T9" fmla="*/ 0 h 4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35" h="445">
                  <a:moveTo>
                    <a:pt x="0" y="0"/>
                  </a:moveTo>
                  <a:lnTo>
                    <a:pt x="1135" y="0"/>
                  </a:lnTo>
                  <a:lnTo>
                    <a:pt x="862" y="445"/>
                  </a:lnTo>
                  <a:lnTo>
                    <a:pt x="0" y="4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122" y="211"/>
              <a:ext cx="168" cy="151"/>
            </a:xfrm>
            <a:custGeom>
              <a:avLst/>
              <a:gdLst>
                <a:gd name="T0" fmla="*/ 60 w 168"/>
                <a:gd name="T1" fmla="*/ 87 h 151"/>
                <a:gd name="T2" fmla="*/ 73 w 168"/>
                <a:gd name="T3" fmla="*/ 75 h 151"/>
                <a:gd name="T4" fmla="*/ 66 w 168"/>
                <a:gd name="T5" fmla="*/ 62 h 151"/>
                <a:gd name="T6" fmla="*/ 50 w 168"/>
                <a:gd name="T7" fmla="*/ 60 h 151"/>
                <a:gd name="T8" fmla="*/ 42 w 168"/>
                <a:gd name="T9" fmla="*/ 60 h 151"/>
                <a:gd name="T10" fmla="*/ 50 w 168"/>
                <a:gd name="T11" fmla="*/ 47 h 151"/>
                <a:gd name="T12" fmla="*/ 58 w 168"/>
                <a:gd name="T13" fmla="*/ 34 h 151"/>
                <a:gd name="T14" fmla="*/ 46 w 168"/>
                <a:gd name="T15" fmla="*/ 19 h 151"/>
                <a:gd name="T16" fmla="*/ 42 w 168"/>
                <a:gd name="T17" fmla="*/ 32 h 151"/>
                <a:gd name="T18" fmla="*/ 33 w 168"/>
                <a:gd name="T19" fmla="*/ 38 h 151"/>
                <a:gd name="T20" fmla="*/ 31 w 168"/>
                <a:gd name="T21" fmla="*/ 30 h 151"/>
                <a:gd name="T22" fmla="*/ 37 w 168"/>
                <a:gd name="T23" fmla="*/ 20 h 151"/>
                <a:gd name="T24" fmla="*/ 44 w 168"/>
                <a:gd name="T25" fmla="*/ 9 h 151"/>
                <a:gd name="T26" fmla="*/ 25 w 168"/>
                <a:gd name="T27" fmla="*/ 9 h 151"/>
                <a:gd name="T28" fmla="*/ 19 w 168"/>
                <a:gd name="T29" fmla="*/ 20 h 151"/>
                <a:gd name="T30" fmla="*/ 11 w 168"/>
                <a:gd name="T31" fmla="*/ 24 h 151"/>
                <a:gd name="T32" fmla="*/ 8 w 168"/>
                <a:gd name="T33" fmla="*/ 41 h 151"/>
                <a:gd name="T34" fmla="*/ 19 w 168"/>
                <a:gd name="T35" fmla="*/ 47 h 151"/>
                <a:gd name="T36" fmla="*/ 25 w 168"/>
                <a:gd name="T37" fmla="*/ 58 h 151"/>
                <a:gd name="T38" fmla="*/ 17 w 168"/>
                <a:gd name="T39" fmla="*/ 68 h 151"/>
                <a:gd name="T40" fmla="*/ 2 w 168"/>
                <a:gd name="T41" fmla="*/ 77 h 151"/>
                <a:gd name="T42" fmla="*/ 13 w 168"/>
                <a:gd name="T43" fmla="*/ 93 h 151"/>
                <a:gd name="T44" fmla="*/ 11 w 168"/>
                <a:gd name="T45" fmla="*/ 108 h 151"/>
                <a:gd name="T46" fmla="*/ 6 w 168"/>
                <a:gd name="T47" fmla="*/ 123 h 151"/>
                <a:gd name="T48" fmla="*/ 2 w 168"/>
                <a:gd name="T49" fmla="*/ 138 h 151"/>
                <a:gd name="T50" fmla="*/ 19 w 168"/>
                <a:gd name="T51" fmla="*/ 134 h 151"/>
                <a:gd name="T52" fmla="*/ 23 w 168"/>
                <a:gd name="T53" fmla="*/ 119 h 151"/>
                <a:gd name="T54" fmla="*/ 25 w 168"/>
                <a:gd name="T55" fmla="*/ 104 h 151"/>
                <a:gd name="T56" fmla="*/ 50 w 168"/>
                <a:gd name="T57" fmla="*/ 96 h 151"/>
                <a:gd name="T58" fmla="*/ 69 w 168"/>
                <a:gd name="T59" fmla="*/ 5 h 151"/>
                <a:gd name="T60" fmla="*/ 79 w 168"/>
                <a:gd name="T61" fmla="*/ 32 h 151"/>
                <a:gd name="T62" fmla="*/ 73 w 168"/>
                <a:gd name="T63" fmla="*/ 43 h 151"/>
                <a:gd name="T64" fmla="*/ 66 w 168"/>
                <a:gd name="T65" fmla="*/ 53 h 151"/>
                <a:gd name="T66" fmla="*/ 73 w 168"/>
                <a:gd name="T67" fmla="*/ 64 h 151"/>
                <a:gd name="T68" fmla="*/ 81 w 168"/>
                <a:gd name="T69" fmla="*/ 77 h 151"/>
                <a:gd name="T70" fmla="*/ 100 w 168"/>
                <a:gd name="T71" fmla="*/ 74 h 151"/>
                <a:gd name="T72" fmla="*/ 91 w 168"/>
                <a:gd name="T73" fmla="*/ 62 h 151"/>
                <a:gd name="T74" fmla="*/ 83 w 168"/>
                <a:gd name="T75" fmla="*/ 53 h 151"/>
                <a:gd name="T76" fmla="*/ 91 w 168"/>
                <a:gd name="T77" fmla="*/ 43 h 151"/>
                <a:gd name="T78" fmla="*/ 98 w 168"/>
                <a:gd name="T79" fmla="*/ 32 h 151"/>
                <a:gd name="T80" fmla="*/ 116 w 168"/>
                <a:gd name="T81" fmla="*/ 26 h 151"/>
                <a:gd name="T82" fmla="*/ 110 w 168"/>
                <a:gd name="T83" fmla="*/ 38 h 151"/>
                <a:gd name="T84" fmla="*/ 100 w 168"/>
                <a:gd name="T85" fmla="*/ 49 h 151"/>
                <a:gd name="T86" fmla="*/ 102 w 168"/>
                <a:gd name="T87" fmla="*/ 58 h 151"/>
                <a:gd name="T88" fmla="*/ 110 w 168"/>
                <a:gd name="T89" fmla="*/ 66 h 151"/>
                <a:gd name="T90" fmla="*/ 118 w 168"/>
                <a:gd name="T91" fmla="*/ 81 h 151"/>
                <a:gd name="T92" fmla="*/ 133 w 168"/>
                <a:gd name="T93" fmla="*/ 72 h 151"/>
                <a:gd name="T94" fmla="*/ 124 w 168"/>
                <a:gd name="T95" fmla="*/ 60 h 151"/>
                <a:gd name="T96" fmla="*/ 118 w 168"/>
                <a:gd name="T97" fmla="*/ 51 h 151"/>
                <a:gd name="T98" fmla="*/ 127 w 168"/>
                <a:gd name="T99" fmla="*/ 41 h 151"/>
                <a:gd name="T100" fmla="*/ 133 w 168"/>
                <a:gd name="T101" fmla="*/ 30 h 151"/>
                <a:gd name="T102" fmla="*/ 145 w 168"/>
                <a:gd name="T103" fmla="*/ 30 h 151"/>
                <a:gd name="T104" fmla="*/ 139 w 168"/>
                <a:gd name="T105" fmla="*/ 43 h 151"/>
                <a:gd name="T106" fmla="*/ 135 w 168"/>
                <a:gd name="T107" fmla="*/ 55 h 151"/>
                <a:gd name="T108" fmla="*/ 143 w 168"/>
                <a:gd name="T109" fmla="*/ 64 h 151"/>
                <a:gd name="T110" fmla="*/ 151 w 168"/>
                <a:gd name="T111" fmla="*/ 77 h 151"/>
                <a:gd name="T112" fmla="*/ 166 w 168"/>
                <a:gd name="T113" fmla="*/ 74 h 151"/>
                <a:gd name="T114" fmla="*/ 158 w 168"/>
                <a:gd name="T115" fmla="*/ 60 h 151"/>
                <a:gd name="T116" fmla="*/ 151 w 168"/>
                <a:gd name="T117" fmla="*/ 51 h 151"/>
                <a:gd name="T118" fmla="*/ 160 w 168"/>
                <a:gd name="T119" fmla="*/ 38 h 151"/>
                <a:gd name="T120" fmla="*/ 166 w 168"/>
                <a:gd name="T121" fmla="*/ 28 h 151"/>
                <a:gd name="T122" fmla="*/ 129 w 168"/>
                <a:gd name="T123" fmla="*/ 102 h 15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68" h="151">
                  <a:moveTo>
                    <a:pt x="31" y="85"/>
                  </a:moveTo>
                  <a:lnTo>
                    <a:pt x="31" y="151"/>
                  </a:lnTo>
                  <a:lnTo>
                    <a:pt x="48" y="151"/>
                  </a:lnTo>
                  <a:lnTo>
                    <a:pt x="48" y="83"/>
                  </a:lnTo>
                  <a:lnTo>
                    <a:pt x="58" y="81"/>
                  </a:lnTo>
                  <a:lnTo>
                    <a:pt x="58" y="83"/>
                  </a:lnTo>
                  <a:lnTo>
                    <a:pt x="58" y="85"/>
                  </a:lnTo>
                  <a:lnTo>
                    <a:pt x="60" y="87"/>
                  </a:lnTo>
                  <a:lnTo>
                    <a:pt x="60" y="89"/>
                  </a:lnTo>
                  <a:lnTo>
                    <a:pt x="75" y="85"/>
                  </a:lnTo>
                  <a:lnTo>
                    <a:pt x="75" y="83"/>
                  </a:lnTo>
                  <a:lnTo>
                    <a:pt x="75" y="81"/>
                  </a:lnTo>
                  <a:lnTo>
                    <a:pt x="73" y="81"/>
                  </a:lnTo>
                  <a:lnTo>
                    <a:pt x="73" y="79"/>
                  </a:lnTo>
                  <a:lnTo>
                    <a:pt x="73" y="77"/>
                  </a:lnTo>
                  <a:lnTo>
                    <a:pt x="73" y="75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1" y="72"/>
                  </a:lnTo>
                  <a:lnTo>
                    <a:pt x="69" y="70"/>
                  </a:lnTo>
                  <a:lnTo>
                    <a:pt x="69" y="68"/>
                  </a:lnTo>
                  <a:lnTo>
                    <a:pt x="69" y="66"/>
                  </a:lnTo>
                  <a:lnTo>
                    <a:pt x="66" y="64"/>
                  </a:lnTo>
                  <a:lnTo>
                    <a:pt x="66" y="62"/>
                  </a:lnTo>
                  <a:lnTo>
                    <a:pt x="64" y="60"/>
                  </a:lnTo>
                  <a:lnTo>
                    <a:pt x="64" y="58"/>
                  </a:lnTo>
                  <a:lnTo>
                    <a:pt x="64" y="56"/>
                  </a:lnTo>
                  <a:lnTo>
                    <a:pt x="62" y="55"/>
                  </a:lnTo>
                  <a:lnTo>
                    <a:pt x="62" y="53"/>
                  </a:lnTo>
                  <a:lnTo>
                    <a:pt x="48" y="58"/>
                  </a:lnTo>
                  <a:lnTo>
                    <a:pt x="48" y="60"/>
                  </a:lnTo>
                  <a:lnTo>
                    <a:pt x="50" y="60"/>
                  </a:lnTo>
                  <a:lnTo>
                    <a:pt x="50" y="62"/>
                  </a:lnTo>
                  <a:lnTo>
                    <a:pt x="50" y="64"/>
                  </a:lnTo>
                  <a:lnTo>
                    <a:pt x="52" y="66"/>
                  </a:lnTo>
                  <a:lnTo>
                    <a:pt x="33" y="68"/>
                  </a:lnTo>
                  <a:lnTo>
                    <a:pt x="35" y="66"/>
                  </a:lnTo>
                  <a:lnTo>
                    <a:pt x="37" y="64"/>
                  </a:lnTo>
                  <a:lnTo>
                    <a:pt x="40" y="62"/>
                  </a:lnTo>
                  <a:lnTo>
                    <a:pt x="42" y="60"/>
                  </a:lnTo>
                  <a:lnTo>
                    <a:pt x="42" y="58"/>
                  </a:lnTo>
                  <a:lnTo>
                    <a:pt x="44" y="56"/>
                  </a:lnTo>
                  <a:lnTo>
                    <a:pt x="44" y="55"/>
                  </a:lnTo>
                  <a:lnTo>
                    <a:pt x="46" y="53"/>
                  </a:lnTo>
                  <a:lnTo>
                    <a:pt x="48" y="53"/>
                  </a:lnTo>
                  <a:lnTo>
                    <a:pt x="48" y="51"/>
                  </a:lnTo>
                  <a:lnTo>
                    <a:pt x="50" y="49"/>
                  </a:lnTo>
                  <a:lnTo>
                    <a:pt x="50" y="47"/>
                  </a:lnTo>
                  <a:lnTo>
                    <a:pt x="52" y="45"/>
                  </a:lnTo>
                  <a:lnTo>
                    <a:pt x="52" y="43"/>
                  </a:lnTo>
                  <a:lnTo>
                    <a:pt x="54" y="41"/>
                  </a:lnTo>
                  <a:lnTo>
                    <a:pt x="54" y="39"/>
                  </a:lnTo>
                  <a:lnTo>
                    <a:pt x="56" y="39"/>
                  </a:lnTo>
                  <a:lnTo>
                    <a:pt x="56" y="38"/>
                  </a:lnTo>
                  <a:lnTo>
                    <a:pt x="56" y="36"/>
                  </a:lnTo>
                  <a:lnTo>
                    <a:pt x="58" y="34"/>
                  </a:lnTo>
                  <a:lnTo>
                    <a:pt x="58" y="32"/>
                  </a:lnTo>
                  <a:lnTo>
                    <a:pt x="60" y="30"/>
                  </a:lnTo>
                  <a:lnTo>
                    <a:pt x="60" y="28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4"/>
                  </a:lnTo>
                  <a:lnTo>
                    <a:pt x="62" y="22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2"/>
                  </a:lnTo>
                  <a:lnTo>
                    <a:pt x="44" y="24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35" y="39"/>
                  </a:lnTo>
                  <a:lnTo>
                    <a:pt x="33" y="39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6"/>
                  </a:lnTo>
                  <a:lnTo>
                    <a:pt x="27" y="36"/>
                  </a:lnTo>
                  <a:lnTo>
                    <a:pt x="29" y="34"/>
                  </a:lnTo>
                  <a:lnTo>
                    <a:pt x="29" y="32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8"/>
                  </a:lnTo>
                  <a:lnTo>
                    <a:pt x="33" y="28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5" y="24"/>
                  </a:lnTo>
                  <a:lnTo>
                    <a:pt x="35" y="22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37" y="19"/>
                  </a:lnTo>
                  <a:lnTo>
                    <a:pt x="37" y="17"/>
                  </a:lnTo>
                  <a:lnTo>
                    <a:pt x="40" y="17"/>
                  </a:lnTo>
                  <a:lnTo>
                    <a:pt x="40" y="15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2" y="9"/>
                  </a:lnTo>
                  <a:lnTo>
                    <a:pt x="44" y="9"/>
                  </a:lnTo>
                  <a:lnTo>
                    <a:pt x="44" y="7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7" y="3"/>
                  </a:lnTo>
                  <a:lnTo>
                    <a:pt x="27" y="5"/>
                  </a:lnTo>
                  <a:lnTo>
                    <a:pt x="25" y="7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7" y="22"/>
                  </a:lnTo>
                  <a:lnTo>
                    <a:pt x="17" y="24"/>
                  </a:lnTo>
                  <a:lnTo>
                    <a:pt x="17" y="26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4"/>
                  </a:lnTo>
                  <a:lnTo>
                    <a:pt x="11" y="24"/>
                  </a:lnTo>
                  <a:lnTo>
                    <a:pt x="8" y="24"/>
                  </a:lnTo>
                  <a:lnTo>
                    <a:pt x="8" y="22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4" y="39"/>
                  </a:lnTo>
                  <a:lnTo>
                    <a:pt x="6" y="39"/>
                  </a:lnTo>
                  <a:lnTo>
                    <a:pt x="8" y="41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3"/>
                  </a:lnTo>
                  <a:lnTo>
                    <a:pt x="15" y="43"/>
                  </a:lnTo>
                  <a:lnTo>
                    <a:pt x="15" y="45"/>
                  </a:lnTo>
                  <a:lnTo>
                    <a:pt x="17" y="45"/>
                  </a:lnTo>
                  <a:lnTo>
                    <a:pt x="17" y="47"/>
                  </a:lnTo>
                  <a:lnTo>
                    <a:pt x="19" y="47"/>
                  </a:lnTo>
                  <a:lnTo>
                    <a:pt x="19" y="49"/>
                  </a:lnTo>
                  <a:lnTo>
                    <a:pt x="21" y="49"/>
                  </a:lnTo>
                  <a:lnTo>
                    <a:pt x="23" y="51"/>
                  </a:lnTo>
                  <a:lnTo>
                    <a:pt x="25" y="53"/>
                  </a:lnTo>
                  <a:lnTo>
                    <a:pt x="27" y="53"/>
                  </a:lnTo>
                  <a:lnTo>
                    <a:pt x="27" y="55"/>
                  </a:lnTo>
                  <a:lnTo>
                    <a:pt x="25" y="56"/>
                  </a:lnTo>
                  <a:lnTo>
                    <a:pt x="25" y="58"/>
                  </a:lnTo>
                  <a:lnTo>
                    <a:pt x="23" y="58"/>
                  </a:lnTo>
                  <a:lnTo>
                    <a:pt x="23" y="60"/>
                  </a:lnTo>
                  <a:lnTo>
                    <a:pt x="21" y="60"/>
                  </a:lnTo>
                  <a:lnTo>
                    <a:pt x="21" y="62"/>
                  </a:lnTo>
                  <a:lnTo>
                    <a:pt x="19" y="64"/>
                  </a:lnTo>
                  <a:lnTo>
                    <a:pt x="19" y="66"/>
                  </a:lnTo>
                  <a:lnTo>
                    <a:pt x="17" y="66"/>
                  </a:lnTo>
                  <a:lnTo>
                    <a:pt x="17" y="68"/>
                  </a:lnTo>
                  <a:lnTo>
                    <a:pt x="15" y="68"/>
                  </a:lnTo>
                  <a:lnTo>
                    <a:pt x="15" y="70"/>
                  </a:lnTo>
                  <a:lnTo>
                    <a:pt x="13" y="70"/>
                  </a:lnTo>
                  <a:lnTo>
                    <a:pt x="0" y="72"/>
                  </a:lnTo>
                  <a:lnTo>
                    <a:pt x="2" y="72"/>
                  </a:lnTo>
                  <a:lnTo>
                    <a:pt x="2" y="74"/>
                  </a:lnTo>
                  <a:lnTo>
                    <a:pt x="2" y="75"/>
                  </a:lnTo>
                  <a:lnTo>
                    <a:pt x="2" y="77"/>
                  </a:lnTo>
                  <a:lnTo>
                    <a:pt x="2" y="79"/>
                  </a:lnTo>
                  <a:lnTo>
                    <a:pt x="4" y="79"/>
                  </a:lnTo>
                  <a:lnTo>
                    <a:pt x="4" y="81"/>
                  </a:lnTo>
                  <a:lnTo>
                    <a:pt x="4" y="83"/>
                  </a:lnTo>
                  <a:lnTo>
                    <a:pt x="4" y="85"/>
                  </a:lnTo>
                  <a:lnTo>
                    <a:pt x="4" y="87"/>
                  </a:lnTo>
                  <a:lnTo>
                    <a:pt x="31" y="85"/>
                  </a:lnTo>
                  <a:close/>
                  <a:moveTo>
                    <a:pt x="13" y="93"/>
                  </a:moveTo>
                  <a:lnTo>
                    <a:pt x="11" y="94"/>
                  </a:lnTo>
                  <a:lnTo>
                    <a:pt x="11" y="96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11" y="102"/>
                  </a:lnTo>
                  <a:lnTo>
                    <a:pt x="11" y="104"/>
                  </a:lnTo>
                  <a:lnTo>
                    <a:pt x="11" y="106"/>
                  </a:lnTo>
                  <a:lnTo>
                    <a:pt x="11" y="108"/>
                  </a:lnTo>
                  <a:lnTo>
                    <a:pt x="8" y="110"/>
                  </a:lnTo>
                  <a:lnTo>
                    <a:pt x="8" y="112"/>
                  </a:lnTo>
                  <a:lnTo>
                    <a:pt x="8" y="113"/>
                  </a:lnTo>
                  <a:lnTo>
                    <a:pt x="8" y="115"/>
                  </a:lnTo>
                  <a:lnTo>
                    <a:pt x="8" y="117"/>
                  </a:lnTo>
                  <a:lnTo>
                    <a:pt x="6" y="119"/>
                  </a:lnTo>
                  <a:lnTo>
                    <a:pt x="6" y="121"/>
                  </a:lnTo>
                  <a:lnTo>
                    <a:pt x="6" y="123"/>
                  </a:lnTo>
                  <a:lnTo>
                    <a:pt x="6" y="125"/>
                  </a:lnTo>
                  <a:lnTo>
                    <a:pt x="4" y="127"/>
                  </a:lnTo>
                  <a:lnTo>
                    <a:pt x="4" y="129"/>
                  </a:lnTo>
                  <a:lnTo>
                    <a:pt x="4" y="130"/>
                  </a:lnTo>
                  <a:lnTo>
                    <a:pt x="4" y="132"/>
                  </a:lnTo>
                  <a:lnTo>
                    <a:pt x="2" y="134"/>
                  </a:lnTo>
                  <a:lnTo>
                    <a:pt x="2" y="136"/>
                  </a:lnTo>
                  <a:lnTo>
                    <a:pt x="2" y="138"/>
                  </a:lnTo>
                  <a:lnTo>
                    <a:pt x="0" y="140"/>
                  </a:lnTo>
                  <a:lnTo>
                    <a:pt x="17" y="144"/>
                  </a:lnTo>
                  <a:lnTo>
                    <a:pt x="17" y="142"/>
                  </a:lnTo>
                  <a:lnTo>
                    <a:pt x="17" y="140"/>
                  </a:lnTo>
                  <a:lnTo>
                    <a:pt x="17" y="138"/>
                  </a:lnTo>
                  <a:lnTo>
                    <a:pt x="19" y="138"/>
                  </a:lnTo>
                  <a:lnTo>
                    <a:pt x="19" y="136"/>
                  </a:lnTo>
                  <a:lnTo>
                    <a:pt x="19" y="134"/>
                  </a:lnTo>
                  <a:lnTo>
                    <a:pt x="19" y="132"/>
                  </a:lnTo>
                  <a:lnTo>
                    <a:pt x="21" y="130"/>
                  </a:lnTo>
                  <a:lnTo>
                    <a:pt x="21" y="129"/>
                  </a:lnTo>
                  <a:lnTo>
                    <a:pt x="21" y="127"/>
                  </a:lnTo>
                  <a:lnTo>
                    <a:pt x="21" y="125"/>
                  </a:lnTo>
                  <a:lnTo>
                    <a:pt x="23" y="123"/>
                  </a:lnTo>
                  <a:lnTo>
                    <a:pt x="23" y="121"/>
                  </a:lnTo>
                  <a:lnTo>
                    <a:pt x="23" y="119"/>
                  </a:lnTo>
                  <a:lnTo>
                    <a:pt x="23" y="117"/>
                  </a:lnTo>
                  <a:lnTo>
                    <a:pt x="23" y="115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5" y="110"/>
                  </a:lnTo>
                  <a:lnTo>
                    <a:pt x="25" y="108"/>
                  </a:lnTo>
                  <a:lnTo>
                    <a:pt x="25" y="106"/>
                  </a:lnTo>
                  <a:lnTo>
                    <a:pt x="25" y="104"/>
                  </a:lnTo>
                  <a:lnTo>
                    <a:pt x="25" y="102"/>
                  </a:lnTo>
                  <a:lnTo>
                    <a:pt x="27" y="102"/>
                  </a:lnTo>
                  <a:lnTo>
                    <a:pt x="27" y="100"/>
                  </a:lnTo>
                  <a:lnTo>
                    <a:pt x="27" y="98"/>
                  </a:lnTo>
                  <a:lnTo>
                    <a:pt x="27" y="96"/>
                  </a:lnTo>
                  <a:lnTo>
                    <a:pt x="13" y="93"/>
                  </a:lnTo>
                  <a:close/>
                  <a:moveTo>
                    <a:pt x="66" y="93"/>
                  </a:moveTo>
                  <a:lnTo>
                    <a:pt x="50" y="96"/>
                  </a:lnTo>
                  <a:lnTo>
                    <a:pt x="56" y="132"/>
                  </a:lnTo>
                  <a:lnTo>
                    <a:pt x="71" y="129"/>
                  </a:lnTo>
                  <a:lnTo>
                    <a:pt x="66" y="93"/>
                  </a:lnTo>
                  <a:close/>
                  <a:moveTo>
                    <a:pt x="69" y="5"/>
                  </a:moveTo>
                  <a:lnTo>
                    <a:pt x="69" y="20"/>
                  </a:lnTo>
                  <a:lnTo>
                    <a:pt x="166" y="20"/>
                  </a:lnTo>
                  <a:lnTo>
                    <a:pt x="166" y="5"/>
                  </a:lnTo>
                  <a:lnTo>
                    <a:pt x="69" y="5"/>
                  </a:lnTo>
                  <a:close/>
                  <a:moveTo>
                    <a:pt x="83" y="22"/>
                  </a:moveTo>
                  <a:lnTo>
                    <a:pt x="83" y="24"/>
                  </a:lnTo>
                  <a:lnTo>
                    <a:pt x="81" y="24"/>
                  </a:lnTo>
                  <a:lnTo>
                    <a:pt x="81" y="26"/>
                  </a:lnTo>
                  <a:lnTo>
                    <a:pt x="81" y="28"/>
                  </a:lnTo>
                  <a:lnTo>
                    <a:pt x="81" y="30"/>
                  </a:lnTo>
                  <a:lnTo>
                    <a:pt x="79" y="30"/>
                  </a:lnTo>
                  <a:lnTo>
                    <a:pt x="79" y="32"/>
                  </a:lnTo>
                  <a:lnTo>
                    <a:pt x="79" y="34"/>
                  </a:lnTo>
                  <a:lnTo>
                    <a:pt x="77" y="34"/>
                  </a:lnTo>
                  <a:lnTo>
                    <a:pt x="77" y="36"/>
                  </a:lnTo>
                  <a:lnTo>
                    <a:pt x="77" y="38"/>
                  </a:lnTo>
                  <a:lnTo>
                    <a:pt x="75" y="39"/>
                  </a:lnTo>
                  <a:lnTo>
                    <a:pt x="75" y="41"/>
                  </a:lnTo>
                  <a:lnTo>
                    <a:pt x="73" y="41"/>
                  </a:lnTo>
                  <a:lnTo>
                    <a:pt x="73" y="43"/>
                  </a:lnTo>
                  <a:lnTo>
                    <a:pt x="73" y="45"/>
                  </a:lnTo>
                  <a:lnTo>
                    <a:pt x="71" y="45"/>
                  </a:lnTo>
                  <a:lnTo>
                    <a:pt x="71" y="47"/>
                  </a:lnTo>
                  <a:lnTo>
                    <a:pt x="69" y="47"/>
                  </a:lnTo>
                  <a:lnTo>
                    <a:pt x="69" y="49"/>
                  </a:lnTo>
                  <a:lnTo>
                    <a:pt x="69" y="51"/>
                  </a:lnTo>
                  <a:lnTo>
                    <a:pt x="66" y="51"/>
                  </a:lnTo>
                  <a:lnTo>
                    <a:pt x="66" y="53"/>
                  </a:lnTo>
                  <a:lnTo>
                    <a:pt x="66" y="55"/>
                  </a:lnTo>
                  <a:lnTo>
                    <a:pt x="66" y="56"/>
                  </a:lnTo>
                  <a:lnTo>
                    <a:pt x="69" y="56"/>
                  </a:lnTo>
                  <a:lnTo>
                    <a:pt x="69" y="58"/>
                  </a:lnTo>
                  <a:lnTo>
                    <a:pt x="71" y="60"/>
                  </a:lnTo>
                  <a:lnTo>
                    <a:pt x="71" y="62"/>
                  </a:lnTo>
                  <a:lnTo>
                    <a:pt x="73" y="62"/>
                  </a:lnTo>
                  <a:lnTo>
                    <a:pt x="73" y="64"/>
                  </a:lnTo>
                  <a:lnTo>
                    <a:pt x="75" y="66"/>
                  </a:lnTo>
                  <a:lnTo>
                    <a:pt x="75" y="68"/>
                  </a:lnTo>
                  <a:lnTo>
                    <a:pt x="77" y="68"/>
                  </a:lnTo>
                  <a:lnTo>
                    <a:pt x="77" y="70"/>
                  </a:lnTo>
                  <a:lnTo>
                    <a:pt x="79" y="72"/>
                  </a:lnTo>
                  <a:lnTo>
                    <a:pt x="79" y="74"/>
                  </a:lnTo>
                  <a:lnTo>
                    <a:pt x="81" y="75"/>
                  </a:lnTo>
                  <a:lnTo>
                    <a:pt x="81" y="77"/>
                  </a:lnTo>
                  <a:lnTo>
                    <a:pt x="83" y="77"/>
                  </a:lnTo>
                  <a:lnTo>
                    <a:pt x="83" y="79"/>
                  </a:lnTo>
                  <a:lnTo>
                    <a:pt x="83" y="81"/>
                  </a:lnTo>
                  <a:lnTo>
                    <a:pt x="85" y="81"/>
                  </a:lnTo>
                  <a:lnTo>
                    <a:pt x="85" y="83"/>
                  </a:lnTo>
                  <a:lnTo>
                    <a:pt x="85" y="85"/>
                  </a:lnTo>
                  <a:lnTo>
                    <a:pt x="100" y="75"/>
                  </a:lnTo>
                  <a:lnTo>
                    <a:pt x="100" y="74"/>
                  </a:lnTo>
                  <a:lnTo>
                    <a:pt x="98" y="72"/>
                  </a:lnTo>
                  <a:lnTo>
                    <a:pt x="98" y="70"/>
                  </a:lnTo>
                  <a:lnTo>
                    <a:pt x="95" y="70"/>
                  </a:lnTo>
                  <a:lnTo>
                    <a:pt x="95" y="68"/>
                  </a:lnTo>
                  <a:lnTo>
                    <a:pt x="93" y="66"/>
                  </a:lnTo>
                  <a:lnTo>
                    <a:pt x="93" y="64"/>
                  </a:lnTo>
                  <a:lnTo>
                    <a:pt x="91" y="64"/>
                  </a:lnTo>
                  <a:lnTo>
                    <a:pt x="91" y="62"/>
                  </a:lnTo>
                  <a:lnTo>
                    <a:pt x="89" y="60"/>
                  </a:lnTo>
                  <a:lnTo>
                    <a:pt x="89" y="58"/>
                  </a:lnTo>
                  <a:lnTo>
                    <a:pt x="87" y="58"/>
                  </a:lnTo>
                  <a:lnTo>
                    <a:pt x="87" y="56"/>
                  </a:lnTo>
                  <a:lnTo>
                    <a:pt x="85" y="56"/>
                  </a:lnTo>
                  <a:lnTo>
                    <a:pt x="85" y="55"/>
                  </a:lnTo>
                  <a:lnTo>
                    <a:pt x="83" y="55"/>
                  </a:lnTo>
                  <a:lnTo>
                    <a:pt x="83" y="53"/>
                  </a:lnTo>
                  <a:lnTo>
                    <a:pt x="85" y="53"/>
                  </a:lnTo>
                  <a:lnTo>
                    <a:pt x="85" y="51"/>
                  </a:lnTo>
                  <a:lnTo>
                    <a:pt x="87" y="51"/>
                  </a:lnTo>
                  <a:lnTo>
                    <a:pt x="87" y="49"/>
                  </a:lnTo>
                  <a:lnTo>
                    <a:pt x="87" y="47"/>
                  </a:lnTo>
                  <a:lnTo>
                    <a:pt x="89" y="47"/>
                  </a:lnTo>
                  <a:lnTo>
                    <a:pt x="89" y="45"/>
                  </a:lnTo>
                  <a:lnTo>
                    <a:pt x="91" y="43"/>
                  </a:lnTo>
                  <a:lnTo>
                    <a:pt x="91" y="41"/>
                  </a:lnTo>
                  <a:lnTo>
                    <a:pt x="93" y="39"/>
                  </a:lnTo>
                  <a:lnTo>
                    <a:pt x="93" y="38"/>
                  </a:lnTo>
                  <a:lnTo>
                    <a:pt x="95" y="38"/>
                  </a:lnTo>
                  <a:lnTo>
                    <a:pt x="95" y="36"/>
                  </a:lnTo>
                  <a:lnTo>
                    <a:pt x="95" y="34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8" y="30"/>
                  </a:lnTo>
                  <a:lnTo>
                    <a:pt x="100" y="30"/>
                  </a:lnTo>
                  <a:lnTo>
                    <a:pt x="100" y="28"/>
                  </a:lnTo>
                  <a:lnTo>
                    <a:pt x="83" y="22"/>
                  </a:lnTo>
                  <a:close/>
                  <a:moveTo>
                    <a:pt x="118" y="20"/>
                  </a:moveTo>
                  <a:lnTo>
                    <a:pt x="118" y="22"/>
                  </a:lnTo>
                  <a:lnTo>
                    <a:pt x="118" y="24"/>
                  </a:lnTo>
                  <a:lnTo>
                    <a:pt x="116" y="26"/>
                  </a:lnTo>
                  <a:lnTo>
                    <a:pt x="116" y="28"/>
                  </a:lnTo>
                  <a:lnTo>
                    <a:pt x="114" y="30"/>
                  </a:lnTo>
                  <a:lnTo>
                    <a:pt x="114" y="32"/>
                  </a:lnTo>
                  <a:lnTo>
                    <a:pt x="112" y="32"/>
                  </a:lnTo>
                  <a:lnTo>
                    <a:pt x="112" y="34"/>
                  </a:lnTo>
                  <a:lnTo>
                    <a:pt x="112" y="36"/>
                  </a:lnTo>
                  <a:lnTo>
                    <a:pt x="110" y="36"/>
                  </a:lnTo>
                  <a:lnTo>
                    <a:pt x="110" y="38"/>
                  </a:lnTo>
                  <a:lnTo>
                    <a:pt x="108" y="39"/>
                  </a:lnTo>
                  <a:lnTo>
                    <a:pt x="108" y="41"/>
                  </a:lnTo>
                  <a:lnTo>
                    <a:pt x="106" y="41"/>
                  </a:lnTo>
                  <a:lnTo>
                    <a:pt x="106" y="43"/>
                  </a:lnTo>
                  <a:lnTo>
                    <a:pt x="104" y="43"/>
                  </a:lnTo>
                  <a:lnTo>
                    <a:pt x="104" y="45"/>
                  </a:lnTo>
                  <a:lnTo>
                    <a:pt x="102" y="47"/>
                  </a:lnTo>
                  <a:lnTo>
                    <a:pt x="100" y="49"/>
                  </a:lnTo>
                  <a:lnTo>
                    <a:pt x="100" y="51"/>
                  </a:lnTo>
                  <a:lnTo>
                    <a:pt x="98" y="51"/>
                  </a:lnTo>
                  <a:lnTo>
                    <a:pt x="98" y="53"/>
                  </a:lnTo>
                  <a:lnTo>
                    <a:pt x="100" y="53"/>
                  </a:lnTo>
                  <a:lnTo>
                    <a:pt x="100" y="55"/>
                  </a:lnTo>
                  <a:lnTo>
                    <a:pt x="100" y="56"/>
                  </a:lnTo>
                  <a:lnTo>
                    <a:pt x="102" y="56"/>
                  </a:lnTo>
                  <a:lnTo>
                    <a:pt x="102" y="58"/>
                  </a:lnTo>
                  <a:lnTo>
                    <a:pt x="104" y="58"/>
                  </a:lnTo>
                  <a:lnTo>
                    <a:pt x="104" y="60"/>
                  </a:lnTo>
                  <a:lnTo>
                    <a:pt x="106" y="60"/>
                  </a:lnTo>
                  <a:lnTo>
                    <a:pt x="106" y="62"/>
                  </a:lnTo>
                  <a:lnTo>
                    <a:pt x="106" y="64"/>
                  </a:lnTo>
                  <a:lnTo>
                    <a:pt x="108" y="64"/>
                  </a:lnTo>
                  <a:lnTo>
                    <a:pt x="108" y="66"/>
                  </a:lnTo>
                  <a:lnTo>
                    <a:pt x="110" y="66"/>
                  </a:lnTo>
                  <a:lnTo>
                    <a:pt x="110" y="68"/>
                  </a:lnTo>
                  <a:lnTo>
                    <a:pt x="112" y="70"/>
                  </a:lnTo>
                  <a:lnTo>
                    <a:pt x="112" y="72"/>
                  </a:lnTo>
                  <a:lnTo>
                    <a:pt x="114" y="74"/>
                  </a:lnTo>
                  <a:lnTo>
                    <a:pt x="116" y="75"/>
                  </a:lnTo>
                  <a:lnTo>
                    <a:pt x="116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20" y="81"/>
                  </a:lnTo>
                  <a:lnTo>
                    <a:pt x="120" y="83"/>
                  </a:lnTo>
                  <a:lnTo>
                    <a:pt x="120" y="85"/>
                  </a:lnTo>
                  <a:lnTo>
                    <a:pt x="122" y="85"/>
                  </a:lnTo>
                  <a:lnTo>
                    <a:pt x="135" y="75"/>
                  </a:lnTo>
                  <a:lnTo>
                    <a:pt x="135" y="74"/>
                  </a:lnTo>
                  <a:lnTo>
                    <a:pt x="133" y="74"/>
                  </a:lnTo>
                  <a:lnTo>
                    <a:pt x="133" y="72"/>
                  </a:lnTo>
                  <a:lnTo>
                    <a:pt x="131" y="70"/>
                  </a:lnTo>
                  <a:lnTo>
                    <a:pt x="131" y="68"/>
                  </a:lnTo>
                  <a:lnTo>
                    <a:pt x="129" y="68"/>
                  </a:lnTo>
                  <a:lnTo>
                    <a:pt x="129" y="66"/>
                  </a:lnTo>
                  <a:lnTo>
                    <a:pt x="127" y="64"/>
                  </a:lnTo>
                  <a:lnTo>
                    <a:pt x="127" y="62"/>
                  </a:lnTo>
                  <a:lnTo>
                    <a:pt x="124" y="62"/>
                  </a:lnTo>
                  <a:lnTo>
                    <a:pt x="124" y="60"/>
                  </a:lnTo>
                  <a:lnTo>
                    <a:pt x="122" y="60"/>
                  </a:lnTo>
                  <a:lnTo>
                    <a:pt x="122" y="58"/>
                  </a:lnTo>
                  <a:lnTo>
                    <a:pt x="120" y="56"/>
                  </a:lnTo>
                  <a:lnTo>
                    <a:pt x="118" y="55"/>
                  </a:lnTo>
                  <a:lnTo>
                    <a:pt x="118" y="53"/>
                  </a:lnTo>
                  <a:lnTo>
                    <a:pt x="116" y="53"/>
                  </a:lnTo>
                  <a:lnTo>
                    <a:pt x="116" y="51"/>
                  </a:lnTo>
                  <a:lnTo>
                    <a:pt x="118" y="51"/>
                  </a:lnTo>
                  <a:lnTo>
                    <a:pt x="118" y="49"/>
                  </a:lnTo>
                  <a:lnTo>
                    <a:pt x="120" y="49"/>
                  </a:lnTo>
                  <a:lnTo>
                    <a:pt x="120" y="47"/>
                  </a:lnTo>
                  <a:lnTo>
                    <a:pt x="122" y="47"/>
                  </a:lnTo>
                  <a:lnTo>
                    <a:pt x="122" y="45"/>
                  </a:lnTo>
                  <a:lnTo>
                    <a:pt x="124" y="43"/>
                  </a:lnTo>
                  <a:lnTo>
                    <a:pt x="124" y="41"/>
                  </a:lnTo>
                  <a:lnTo>
                    <a:pt x="127" y="41"/>
                  </a:lnTo>
                  <a:lnTo>
                    <a:pt x="127" y="39"/>
                  </a:lnTo>
                  <a:lnTo>
                    <a:pt x="129" y="39"/>
                  </a:lnTo>
                  <a:lnTo>
                    <a:pt x="129" y="38"/>
                  </a:lnTo>
                  <a:lnTo>
                    <a:pt x="129" y="36"/>
                  </a:lnTo>
                  <a:lnTo>
                    <a:pt x="131" y="36"/>
                  </a:lnTo>
                  <a:lnTo>
                    <a:pt x="131" y="34"/>
                  </a:lnTo>
                  <a:lnTo>
                    <a:pt x="133" y="32"/>
                  </a:lnTo>
                  <a:lnTo>
                    <a:pt x="133" y="30"/>
                  </a:lnTo>
                  <a:lnTo>
                    <a:pt x="135" y="30"/>
                  </a:lnTo>
                  <a:lnTo>
                    <a:pt x="118" y="20"/>
                  </a:lnTo>
                  <a:close/>
                  <a:moveTo>
                    <a:pt x="149" y="22"/>
                  </a:moveTo>
                  <a:lnTo>
                    <a:pt x="149" y="24"/>
                  </a:lnTo>
                  <a:lnTo>
                    <a:pt x="147" y="26"/>
                  </a:lnTo>
                  <a:lnTo>
                    <a:pt x="147" y="28"/>
                  </a:lnTo>
                  <a:lnTo>
                    <a:pt x="147" y="30"/>
                  </a:lnTo>
                  <a:lnTo>
                    <a:pt x="145" y="30"/>
                  </a:lnTo>
                  <a:lnTo>
                    <a:pt x="145" y="32"/>
                  </a:lnTo>
                  <a:lnTo>
                    <a:pt x="145" y="34"/>
                  </a:lnTo>
                  <a:lnTo>
                    <a:pt x="143" y="36"/>
                  </a:lnTo>
                  <a:lnTo>
                    <a:pt x="143" y="38"/>
                  </a:lnTo>
                  <a:lnTo>
                    <a:pt x="141" y="39"/>
                  </a:lnTo>
                  <a:lnTo>
                    <a:pt x="141" y="41"/>
                  </a:lnTo>
                  <a:lnTo>
                    <a:pt x="139" y="41"/>
                  </a:lnTo>
                  <a:lnTo>
                    <a:pt x="139" y="43"/>
                  </a:lnTo>
                  <a:lnTo>
                    <a:pt x="139" y="45"/>
                  </a:lnTo>
                  <a:lnTo>
                    <a:pt x="137" y="45"/>
                  </a:lnTo>
                  <a:lnTo>
                    <a:pt x="137" y="47"/>
                  </a:lnTo>
                  <a:lnTo>
                    <a:pt x="135" y="49"/>
                  </a:lnTo>
                  <a:lnTo>
                    <a:pt x="133" y="51"/>
                  </a:lnTo>
                  <a:lnTo>
                    <a:pt x="133" y="53"/>
                  </a:lnTo>
                  <a:lnTo>
                    <a:pt x="135" y="53"/>
                  </a:lnTo>
                  <a:lnTo>
                    <a:pt x="135" y="55"/>
                  </a:lnTo>
                  <a:lnTo>
                    <a:pt x="135" y="56"/>
                  </a:lnTo>
                  <a:lnTo>
                    <a:pt x="137" y="56"/>
                  </a:lnTo>
                  <a:lnTo>
                    <a:pt x="137" y="58"/>
                  </a:lnTo>
                  <a:lnTo>
                    <a:pt x="139" y="58"/>
                  </a:lnTo>
                  <a:lnTo>
                    <a:pt x="139" y="60"/>
                  </a:lnTo>
                  <a:lnTo>
                    <a:pt x="141" y="62"/>
                  </a:lnTo>
                  <a:lnTo>
                    <a:pt x="141" y="64"/>
                  </a:lnTo>
                  <a:lnTo>
                    <a:pt x="143" y="64"/>
                  </a:lnTo>
                  <a:lnTo>
                    <a:pt x="143" y="66"/>
                  </a:lnTo>
                  <a:lnTo>
                    <a:pt x="145" y="68"/>
                  </a:lnTo>
                  <a:lnTo>
                    <a:pt x="145" y="70"/>
                  </a:lnTo>
                  <a:lnTo>
                    <a:pt x="147" y="72"/>
                  </a:lnTo>
                  <a:lnTo>
                    <a:pt x="147" y="74"/>
                  </a:lnTo>
                  <a:lnTo>
                    <a:pt x="149" y="75"/>
                  </a:lnTo>
                  <a:lnTo>
                    <a:pt x="149" y="77"/>
                  </a:lnTo>
                  <a:lnTo>
                    <a:pt x="151" y="77"/>
                  </a:lnTo>
                  <a:lnTo>
                    <a:pt x="151" y="79"/>
                  </a:lnTo>
                  <a:lnTo>
                    <a:pt x="151" y="81"/>
                  </a:lnTo>
                  <a:lnTo>
                    <a:pt x="153" y="81"/>
                  </a:lnTo>
                  <a:lnTo>
                    <a:pt x="153" y="83"/>
                  </a:lnTo>
                  <a:lnTo>
                    <a:pt x="153" y="85"/>
                  </a:lnTo>
                  <a:lnTo>
                    <a:pt x="168" y="75"/>
                  </a:lnTo>
                  <a:lnTo>
                    <a:pt x="168" y="74"/>
                  </a:lnTo>
                  <a:lnTo>
                    <a:pt x="166" y="74"/>
                  </a:lnTo>
                  <a:lnTo>
                    <a:pt x="166" y="72"/>
                  </a:lnTo>
                  <a:lnTo>
                    <a:pt x="164" y="70"/>
                  </a:lnTo>
                  <a:lnTo>
                    <a:pt x="164" y="68"/>
                  </a:lnTo>
                  <a:lnTo>
                    <a:pt x="162" y="66"/>
                  </a:lnTo>
                  <a:lnTo>
                    <a:pt x="162" y="64"/>
                  </a:lnTo>
                  <a:lnTo>
                    <a:pt x="160" y="64"/>
                  </a:lnTo>
                  <a:lnTo>
                    <a:pt x="160" y="62"/>
                  </a:lnTo>
                  <a:lnTo>
                    <a:pt x="158" y="60"/>
                  </a:lnTo>
                  <a:lnTo>
                    <a:pt x="158" y="58"/>
                  </a:lnTo>
                  <a:lnTo>
                    <a:pt x="156" y="58"/>
                  </a:lnTo>
                  <a:lnTo>
                    <a:pt x="156" y="56"/>
                  </a:lnTo>
                  <a:lnTo>
                    <a:pt x="153" y="56"/>
                  </a:lnTo>
                  <a:lnTo>
                    <a:pt x="153" y="55"/>
                  </a:lnTo>
                  <a:lnTo>
                    <a:pt x="151" y="55"/>
                  </a:lnTo>
                  <a:lnTo>
                    <a:pt x="151" y="53"/>
                  </a:lnTo>
                  <a:lnTo>
                    <a:pt x="151" y="51"/>
                  </a:lnTo>
                  <a:lnTo>
                    <a:pt x="153" y="49"/>
                  </a:lnTo>
                  <a:lnTo>
                    <a:pt x="153" y="47"/>
                  </a:lnTo>
                  <a:lnTo>
                    <a:pt x="156" y="47"/>
                  </a:lnTo>
                  <a:lnTo>
                    <a:pt x="156" y="45"/>
                  </a:lnTo>
                  <a:lnTo>
                    <a:pt x="158" y="43"/>
                  </a:lnTo>
                  <a:lnTo>
                    <a:pt x="158" y="41"/>
                  </a:lnTo>
                  <a:lnTo>
                    <a:pt x="160" y="39"/>
                  </a:lnTo>
                  <a:lnTo>
                    <a:pt x="160" y="38"/>
                  </a:lnTo>
                  <a:lnTo>
                    <a:pt x="162" y="38"/>
                  </a:lnTo>
                  <a:lnTo>
                    <a:pt x="162" y="36"/>
                  </a:lnTo>
                  <a:lnTo>
                    <a:pt x="162" y="34"/>
                  </a:lnTo>
                  <a:lnTo>
                    <a:pt x="164" y="34"/>
                  </a:lnTo>
                  <a:lnTo>
                    <a:pt x="164" y="32"/>
                  </a:lnTo>
                  <a:lnTo>
                    <a:pt x="164" y="30"/>
                  </a:lnTo>
                  <a:lnTo>
                    <a:pt x="166" y="30"/>
                  </a:lnTo>
                  <a:lnTo>
                    <a:pt x="166" y="28"/>
                  </a:lnTo>
                  <a:lnTo>
                    <a:pt x="149" y="22"/>
                  </a:lnTo>
                  <a:close/>
                  <a:moveTo>
                    <a:pt x="110" y="134"/>
                  </a:moveTo>
                  <a:lnTo>
                    <a:pt x="66" y="134"/>
                  </a:lnTo>
                  <a:lnTo>
                    <a:pt x="66" y="149"/>
                  </a:lnTo>
                  <a:lnTo>
                    <a:pt x="168" y="149"/>
                  </a:lnTo>
                  <a:lnTo>
                    <a:pt x="168" y="134"/>
                  </a:lnTo>
                  <a:lnTo>
                    <a:pt x="129" y="134"/>
                  </a:lnTo>
                  <a:lnTo>
                    <a:pt x="129" y="102"/>
                  </a:lnTo>
                  <a:lnTo>
                    <a:pt x="166" y="102"/>
                  </a:lnTo>
                  <a:lnTo>
                    <a:pt x="166" y="87"/>
                  </a:lnTo>
                  <a:lnTo>
                    <a:pt x="75" y="87"/>
                  </a:lnTo>
                  <a:lnTo>
                    <a:pt x="75" y="102"/>
                  </a:lnTo>
                  <a:lnTo>
                    <a:pt x="110" y="102"/>
                  </a:lnTo>
                  <a:lnTo>
                    <a:pt x="110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1"/>
            <p:cNvSpPr>
              <a:spLocks noEditPoints="1"/>
            </p:cNvSpPr>
            <p:nvPr/>
          </p:nvSpPr>
          <p:spPr bwMode="auto">
            <a:xfrm>
              <a:off x="389" y="212"/>
              <a:ext cx="172" cy="152"/>
            </a:xfrm>
            <a:custGeom>
              <a:avLst/>
              <a:gdLst>
                <a:gd name="T0" fmla="*/ 33 w 172"/>
                <a:gd name="T1" fmla="*/ 14 h 152"/>
                <a:gd name="T2" fmla="*/ 23 w 172"/>
                <a:gd name="T3" fmla="*/ 4 h 152"/>
                <a:gd name="T4" fmla="*/ 9 w 172"/>
                <a:gd name="T5" fmla="*/ 18 h 152"/>
                <a:gd name="T6" fmla="*/ 19 w 172"/>
                <a:gd name="T7" fmla="*/ 25 h 152"/>
                <a:gd name="T8" fmla="*/ 27 w 172"/>
                <a:gd name="T9" fmla="*/ 33 h 152"/>
                <a:gd name="T10" fmla="*/ 29 w 172"/>
                <a:gd name="T11" fmla="*/ 54 h 152"/>
                <a:gd name="T12" fmla="*/ 19 w 172"/>
                <a:gd name="T13" fmla="*/ 44 h 152"/>
                <a:gd name="T14" fmla="*/ 7 w 172"/>
                <a:gd name="T15" fmla="*/ 57 h 152"/>
                <a:gd name="T16" fmla="*/ 17 w 172"/>
                <a:gd name="T17" fmla="*/ 65 h 152"/>
                <a:gd name="T18" fmla="*/ 15 w 172"/>
                <a:gd name="T19" fmla="*/ 118 h 152"/>
                <a:gd name="T20" fmla="*/ 9 w 172"/>
                <a:gd name="T21" fmla="*/ 129 h 152"/>
                <a:gd name="T22" fmla="*/ 2 w 172"/>
                <a:gd name="T23" fmla="*/ 141 h 152"/>
                <a:gd name="T24" fmla="*/ 25 w 172"/>
                <a:gd name="T25" fmla="*/ 139 h 152"/>
                <a:gd name="T26" fmla="*/ 31 w 172"/>
                <a:gd name="T27" fmla="*/ 124 h 152"/>
                <a:gd name="T28" fmla="*/ 36 w 172"/>
                <a:gd name="T29" fmla="*/ 107 h 152"/>
                <a:gd name="T30" fmla="*/ 42 w 172"/>
                <a:gd name="T31" fmla="*/ 88 h 152"/>
                <a:gd name="T32" fmla="*/ 23 w 172"/>
                <a:gd name="T33" fmla="*/ 95 h 152"/>
                <a:gd name="T34" fmla="*/ 19 w 172"/>
                <a:gd name="T35" fmla="*/ 109 h 152"/>
                <a:gd name="T36" fmla="*/ 143 w 172"/>
                <a:gd name="T37" fmla="*/ 46 h 152"/>
                <a:gd name="T38" fmla="*/ 149 w 172"/>
                <a:gd name="T39" fmla="*/ 59 h 152"/>
                <a:gd name="T40" fmla="*/ 156 w 172"/>
                <a:gd name="T41" fmla="*/ 71 h 152"/>
                <a:gd name="T42" fmla="*/ 170 w 172"/>
                <a:gd name="T43" fmla="*/ 67 h 152"/>
                <a:gd name="T44" fmla="*/ 162 w 172"/>
                <a:gd name="T45" fmla="*/ 55 h 152"/>
                <a:gd name="T46" fmla="*/ 156 w 172"/>
                <a:gd name="T47" fmla="*/ 40 h 152"/>
                <a:gd name="T48" fmla="*/ 156 w 172"/>
                <a:gd name="T49" fmla="*/ 27 h 152"/>
                <a:gd name="T50" fmla="*/ 139 w 172"/>
                <a:gd name="T51" fmla="*/ 31 h 152"/>
                <a:gd name="T52" fmla="*/ 116 w 172"/>
                <a:gd name="T53" fmla="*/ 23 h 152"/>
                <a:gd name="T54" fmla="*/ 44 w 172"/>
                <a:gd name="T55" fmla="*/ 23 h 152"/>
                <a:gd name="T56" fmla="*/ 38 w 172"/>
                <a:gd name="T57" fmla="*/ 33 h 152"/>
                <a:gd name="T58" fmla="*/ 44 w 172"/>
                <a:gd name="T59" fmla="*/ 54 h 152"/>
                <a:gd name="T60" fmla="*/ 38 w 172"/>
                <a:gd name="T61" fmla="*/ 67 h 152"/>
                <a:gd name="T62" fmla="*/ 52 w 172"/>
                <a:gd name="T63" fmla="*/ 71 h 152"/>
                <a:gd name="T64" fmla="*/ 56 w 172"/>
                <a:gd name="T65" fmla="*/ 59 h 152"/>
                <a:gd name="T66" fmla="*/ 62 w 172"/>
                <a:gd name="T67" fmla="*/ 46 h 152"/>
                <a:gd name="T68" fmla="*/ 71 w 172"/>
                <a:gd name="T69" fmla="*/ 57 h 152"/>
                <a:gd name="T70" fmla="*/ 65 w 172"/>
                <a:gd name="T71" fmla="*/ 63 h 152"/>
                <a:gd name="T72" fmla="*/ 65 w 172"/>
                <a:gd name="T73" fmla="*/ 78 h 152"/>
                <a:gd name="T74" fmla="*/ 79 w 172"/>
                <a:gd name="T75" fmla="*/ 76 h 152"/>
                <a:gd name="T76" fmla="*/ 85 w 172"/>
                <a:gd name="T77" fmla="*/ 65 h 152"/>
                <a:gd name="T78" fmla="*/ 85 w 172"/>
                <a:gd name="T79" fmla="*/ 50 h 152"/>
                <a:gd name="T80" fmla="*/ 87 w 172"/>
                <a:gd name="T81" fmla="*/ 37 h 152"/>
                <a:gd name="T82" fmla="*/ 94 w 172"/>
                <a:gd name="T83" fmla="*/ 46 h 152"/>
                <a:gd name="T84" fmla="*/ 116 w 172"/>
                <a:gd name="T85" fmla="*/ 38 h 152"/>
                <a:gd name="T86" fmla="*/ 118 w 172"/>
                <a:gd name="T87" fmla="*/ 67 h 152"/>
                <a:gd name="T88" fmla="*/ 127 w 172"/>
                <a:gd name="T89" fmla="*/ 78 h 152"/>
                <a:gd name="T90" fmla="*/ 139 w 172"/>
                <a:gd name="T91" fmla="*/ 74 h 152"/>
                <a:gd name="T92" fmla="*/ 143 w 172"/>
                <a:gd name="T93" fmla="*/ 59 h 152"/>
                <a:gd name="T94" fmla="*/ 141 w 172"/>
                <a:gd name="T95" fmla="*/ 42 h 152"/>
                <a:gd name="T96" fmla="*/ 102 w 172"/>
                <a:gd name="T97" fmla="*/ 33 h 152"/>
                <a:gd name="T98" fmla="*/ 94 w 172"/>
                <a:gd name="T99" fmla="*/ 25 h 152"/>
                <a:gd name="T100" fmla="*/ 108 w 172"/>
                <a:gd name="T101" fmla="*/ 29 h 152"/>
                <a:gd name="T102" fmla="*/ 67 w 172"/>
                <a:gd name="T103" fmla="*/ 88 h 152"/>
                <a:gd name="T104" fmla="*/ 48 w 172"/>
                <a:gd name="T105" fmla="*/ 112 h 152"/>
                <a:gd name="T106" fmla="*/ 46 w 172"/>
                <a:gd name="T107" fmla="*/ 128 h 152"/>
                <a:gd name="T108" fmla="*/ 38 w 172"/>
                <a:gd name="T109" fmla="*/ 139 h 152"/>
                <a:gd name="T110" fmla="*/ 50 w 172"/>
                <a:gd name="T111" fmla="*/ 150 h 152"/>
                <a:gd name="T112" fmla="*/ 58 w 172"/>
                <a:gd name="T113" fmla="*/ 141 h 152"/>
                <a:gd name="T114" fmla="*/ 62 w 172"/>
                <a:gd name="T115" fmla="*/ 128 h 152"/>
                <a:gd name="T116" fmla="*/ 67 w 172"/>
                <a:gd name="T117" fmla="*/ 107 h 1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72" h="152">
                  <a:moveTo>
                    <a:pt x="29" y="33"/>
                  </a:moveTo>
                  <a:lnTo>
                    <a:pt x="42" y="21"/>
                  </a:lnTo>
                  <a:lnTo>
                    <a:pt x="40" y="19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3" y="14"/>
                  </a:lnTo>
                  <a:lnTo>
                    <a:pt x="31" y="12"/>
                  </a:lnTo>
                  <a:lnTo>
                    <a:pt x="29" y="10"/>
                  </a:lnTo>
                  <a:lnTo>
                    <a:pt x="27" y="10"/>
                  </a:lnTo>
                  <a:lnTo>
                    <a:pt x="27" y="8"/>
                  </a:lnTo>
                  <a:lnTo>
                    <a:pt x="25" y="8"/>
                  </a:lnTo>
                  <a:lnTo>
                    <a:pt x="25" y="6"/>
                  </a:lnTo>
                  <a:lnTo>
                    <a:pt x="23" y="6"/>
                  </a:lnTo>
                  <a:lnTo>
                    <a:pt x="23" y="4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7" y="0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9" y="18"/>
                  </a:lnTo>
                  <a:lnTo>
                    <a:pt x="11" y="18"/>
                  </a:lnTo>
                  <a:lnTo>
                    <a:pt x="13" y="19"/>
                  </a:lnTo>
                  <a:lnTo>
                    <a:pt x="15" y="19"/>
                  </a:lnTo>
                  <a:lnTo>
                    <a:pt x="15" y="21"/>
                  </a:lnTo>
                  <a:lnTo>
                    <a:pt x="17" y="21"/>
                  </a:lnTo>
                  <a:lnTo>
                    <a:pt x="17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21" y="25"/>
                  </a:lnTo>
                  <a:lnTo>
                    <a:pt x="21" y="27"/>
                  </a:lnTo>
                  <a:lnTo>
                    <a:pt x="23" y="27"/>
                  </a:lnTo>
                  <a:lnTo>
                    <a:pt x="23" y="29"/>
                  </a:lnTo>
                  <a:lnTo>
                    <a:pt x="25" y="29"/>
                  </a:lnTo>
                  <a:lnTo>
                    <a:pt x="25" y="31"/>
                  </a:lnTo>
                  <a:lnTo>
                    <a:pt x="27" y="31"/>
                  </a:lnTo>
                  <a:lnTo>
                    <a:pt x="27" y="33"/>
                  </a:lnTo>
                  <a:lnTo>
                    <a:pt x="29" y="33"/>
                  </a:lnTo>
                  <a:close/>
                  <a:moveTo>
                    <a:pt x="23" y="73"/>
                  </a:moveTo>
                  <a:lnTo>
                    <a:pt x="36" y="59"/>
                  </a:lnTo>
                  <a:lnTo>
                    <a:pt x="36" y="57"/>
                  </a:lnTo>
                  <a:lnTo>
                    <a:pt x="33" y="57"/>
                  </a:lnTo>
                  <a:lnTo>
                    <a:pt x="33" y="55"/>
                  </a:lnTo>
                  <a:lnTo>
                    <a:pt x="31" y="55"/>
                  </a:lnTo>
                  <a:lnTo>
                    <a:pt x="29" y="54"/>
                  </a:lnTo>
                  <a:lnTo>
                    <a:pt x="29" y="52"/>
                  </a:lnTo>
                  <a:lnTo>
                    <a:pt x="27" y="52"/>
                  </a:lnTo>
                  <a:lnTo>
                    <a:pt x="25" y="50"/>
                  </a:lnTo>
                  <a:lnTo>
                    <a:pt x="23" y="48"/>
                  </a:lnTo>
                  <a:lnTo>
                    <a:pt x="21" y="48"/>
                  </a:lnTo>
                  <a:lnTo>
                    <a:pt x="21" y="46"/>
                  </a:lnTo>
                  <a:lnTo>
                    <a:pt x="19" y="46"/>
                  </a:lnTo>
                  <a:lnTo>
                    <a:pt x="19" y="44"/>
                  </a:lnTo>
                  <a:lnTo>
                    <a:pt x="17" y="44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0" y="54"/>
                  </a:lnTo>
                  <a:lnTo>
                    <a:pt x="2" y="55"/>
                  </a:lnTo>
                  <a:lnTo>
                    <a:pt x="4" y="55"/>
                  </a:lnTo>
                  <a:lnTo>
                    <a:pt x="4" y="57"/>
                  </a:lnTo>
                  <a:lnTo>
                    <a:pt x="7" y="57"/>
                  </a:lnTo>
                  <a:lnTo>
                    <a:pt x="7" y="59"/>
                  </a:lnTo>
                  <a:lnTo>
                    <a:pt x="9" y="59"/>
                  </a:lnTo>
                  <a:lnTo>
                    <a:pt x="11" y="61"/>
                  </a:lnTo>
                  <a:lnTo>
                    <a:pt x="13" y="61"/>
                  </a:lnTo>
                  <a:lnTo>
                    <a:pt x="13" y="63"/>
                  </a:lnTo>
                  <a:lnTo>
                    <a:pt x="15" y="63"/>
                  </a:lnTo>
                  <a:lnTo>
                    <a:pt x="15" y="65"/>
                  </a:lnTo>
                  <a:lnTo>
                    <a:pt x="17" y="65"/>
                  </a:lnTo>
                  <a:lnTo>
                    <a:pt x="17" y="67"/>
                  </a:lnTo>
                  <a:lnTo>
                    <a:pt x="19" y="67"/>
                  </a:lnTo>
                  <a:lnTo>
                    <a:pt x="21" y="69"/>
                  </a:lnTo>
                  <a:lnTo>
                    <a:pt x="21" y="71"/>
                  </a:lnTo>
                  <a:lnTo>
                    <a:pt x="23" y="71"/>
                  </a:lnTo>
                  <a:lnTo>
                    <a:pt x="23" y="73"/>
                  </a:lnTo>
                  <a:close/>
                  <a:moveTo>
                    <a:pt x="15" y="116"/>
                  </a:moveTo>
                  <a:lnTo>
                    <a:pt x="15" y="118"/>
                  </a:lnTo>
                  <a:lnTo>
                    <a:pt x="15" y="120"/>
                  </a:lnTo>
                  <a:lnTo>
                    <a:pt x="13" y="120"/>
                  </a:lnTo>
                  <a:lnTo>
                    <a:pt x="13" y="122"/>
                  </a:lnTo>
                  <a:lnTo>
                    <a:pt x="13" y="124"/>
                  </a:lnTo>
                  <a:lnTo>
                    <a:pt x="11" y="126"/>
                  </a:lnTo>
                  <a:lnTo>
                    <a:pt x="11" y="128"/>
                  </a:lnTo>
                  <a:lnTo>
                    <a:pt x="9" y="128"/>
                  </a:lnTo>
                  <a:lnTo>
                    <a:pt x="9" y="129"/>
                  </a:lnTo>
                  <a:lnTo>
                    <a:pt x="9" y="131"/>
                  </a:lnTo>
                  <a:lnTo>
                    <a:pt x="7" y="131"/>
                  </a:lnTo>
                  <a:lnTo>
                    <a:pt x="7" y="133"/>
                  </a:lnTo>
                  <a:lnTo>
                    <a:pt x="7" y="135"/>
                  </a:lnTo>
                  <a:lnTo>
                    <a:pt x="4" y="135"/>
                  </a:lnTo>
                  <a:lnTo>
                    <a:pt x="4" y="137"/>
                  </a:lnTo>
                  <a:lnTo>
                    <a:pt x="2" y="139"/>
                  </a:lnTo>
                  <a:lnTo>
                    <a:pt x="2" y="141"/>
                  </a:lnTo>
                  <a:lnTo>
                    <a:pt x="0" y="143"/>
                  </a:lnTo>
                  <a:lnTo>
                    <a:pt x="17" y="150"/>
                  </a:lnTo>
                  <a:lnTo>
                    <a:pt x="19" y="148"/>
                  </a:lnTo>
                  <a:lnTo>
                    <a:pt x="19" y="147"/>
                  </a:lnTo>
                  <a:lnTo>
                    <a:pt x="21" y="145"/>
                  </a:lnTo>
                  <a:lnTo>
                    <a:pt x="23" y="143"/>
                  </a:lnTo>
                  <a:lnTo>
                    <a:pt x="23" y="141"/>
                  </a:lnTo>
                  <a:lnTo>
                    <a:pt x="25" y="139"/>
                  </a:lnTo>
                  <a:lnTo>
                    <a:pt x="25" y="137"/>
                  </a:lnTo>
                  <a:lnTo>
                    <a:pt x="25" y="135"/>
                  </a:lnTo>
                  <a:lnTo>
                    <a:pt x="27" y="133"/>
                  </a:lnTo>
                  <a:lnTo>
                    <a:pt x="27" y="131"/>
                  </a:lnTo>
                  <a:lnTo>
                    <a:pt x="29" y="129"/>
                  </a:lnTo>
                  <a:lnTo>
                    <a:pt x="29" y="128"/>
                  </a:lnTo>
                  <a:lnTo>
                    <a:pt x="29" y="126"/>
                  </a:lnTo>
                  <a:lnTo>
                    <a:pt x="31" y="124"/>
                  </a:lnTo>
                  <a:lnTo>
                    <a:pt x="31" y="122"/>
                  </a:lnTo>
                  <a:lnTo>
                    <a:pt x="33" y="120"/>
                  </a:lnTo>
                  <a:lnTo>
                    <a:pt x="33" y="118"/>
                  </a:lnTo>
                  <a:lnTo>
                    <a:pt x="33" y="116"/>
                  </a:lnTo>
                  <a:lnTo>
                    <a:pt x="36" y="114"/>
                  </a:lnTo>
                  <a:lnTo>
                    <a:pt x="36" y="112"/>
                  </a:lnTo>
                  <a:lnTo>
                    <a:pt x="36" y="111"/>
                  </a:lnTo>
                  <a:lnTo>
                    <a:pt x="36" y="107"/>
                  </a:lnTo>
                  <a:lnTo>
                    <a:pt x="38" y="105"/>
                  </a:lnTo>
                  <a:lnTo>
                    <a:pt x="38" y="103"/>
                  </a:lnTo>
                  <a:lnTo>
                    <a:pt x="38" y="101"/>
                  </a:lnTo>
                  <a:lnTo>
                    <a:pt x="40" y="99"/>
                  </a:lnTo>
                  <a:lnTo>
                    <a:pt x="40" y="95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2" y="88"/>
                  </a:lnTo>
                  <a:lnTo>
                    <a:pt x="42" y="86"/>
                  </a:lnTo>
                  <a:lnTo>
                    <a:pt x="23" y="84"/>
                  </a:lnTo>
                  <a:lnTo>
                    <a:pt x="23" y="86"/>
                  </a:lnTo>
                  <a:lnTo>
                    <a:pt x="23" y="88"/>
                  </a:lnTo>
                  <a:lnTo>
                    <a:pt x="23" y="90"/>
                  </a:lnTo>
                  <a:lnTo>
                    <a:pt x="23" y="92"/>
                  </a:lnTo>
                  <a:lnTo>
                    <a:pt x="23" y="93"/>
                  </a:lnTo>
                  <a:lnTo>
                    <a:pt x="23" y="95"/>
                  </a:lnTo>
                  <a:lnTo>
                    <a:pt x="21" y="97"/>
                  </a:lnTo>
                  <a:lnTo>
                    <a:pt x="21" y="99"/>
                  </a:lnTo>
                  <a:lnTo>
                    <a:pt x="21" y="101"/>
                  </a:lnTo>
                  <a:lnTo>
                    <a:pt x="21" y="103"/>
                  </a:lnTo>
                  <a:lnTo>
                    <a:pt x="21" y="105"/>
                  </a:lnTo>
                  <a:lnTo>
                    <a:pt x="19" y="105"/>
                  </a:lnTo>
                  <a:lnTo>
                    <a:pt x="19" y="107"/>
                  </a:lnTo>
                  <a:lnTo>
                    <a:pt x="19" y="109"/>
                  </a:lnTo>
                  <a:lnTo>
                    <a:pt x="19" y="111"/>
                  </a:lnTo>
                  <a:lnTo>
                    <a:pt x="17" y="111"/>
                  </a:lnTo>
                  <a:lnTo>
                    <a:pt x="17" y="112"/>
                  </a:lnTo>
                  <a:lnTo>
                    <a:pt x="17" y="114"/>
                  </a:lnTo>
                  <a:lnTo>
                    <a:pt x="15" y="116"/>
                  </a:lnTo>
                  <a:close/>
                  <a:moveTo>
                    <a:pt x="143" y="42"/>
                  </a:moveTo>
                  <a:lnTo>
                    <a:pt x="143" y="44"/>
                  </a:lnTo>
                  <a:lnTo>
                    <a:pt x="143" y="46"/>
                  </a:lnTo>
                  <a:lnTo>
                    <a:pt x="143" y="48"/>
                  </a:lnTo>
                  <a:lnTo>
                    <a:pt x="145" y="50"/>
                  </a:lnTo>
                  <a:lnTo>
                    <a:pt x="145" y="52"/>
                  </a:lnTo>
                  <a:lnTo>
                    <a:pt x="145" y="54"/>
                  </a:lnTo>
                  <a:lnTo>
                    <a:pt x="147" y="55"/>
                  </a:lnTo>
                  <a:lnTo>
                    <a:pt x="147" y="57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49" y="63"/>
                  </a:lnTo>
                  <a:lnTo>
                    <a:pt x="152" y="65"/>
                  </a:lnTo>
                  <a:lnTo>
                    <a:pt x="152" y="67"/>
                  </a:lnTo>
                  <a:lnTo>
                    <a:pt x="154" y="67"/>
                  </a:lnTo>
                  <a:lnTo>
                    <a:pt x="154" y="69"/>
                  </a:lnTo>
                  <a:lnTo>
                    <a:pt x="154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8" y="74"/>
                  </a:lnTo>
                  <a:lnTo>
                    <a:pt x="158" y="76"/>
                  </a:lnTo>
                  <a:lnTo>
                    <a:pt x="160" y="76"/>
                  </a:lnTo>
                  <a:lnTo>
                    <a:pt x="172" y="73"/>
                  </a:lnTo>
                  <a:lnTo>
                    <a:pt x="172" y="71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68" y="67"/>
                  </a:lnTo>
                  <a:lnTo>
                    <a:pt x="168" y="65"/>
                  </a:lnTo>
                  <a:lnTo>
                    <a:pt x="166" y="63"/>
                  </a:lnTo>
                  <a:lnTo>
                    <a:pt x="166" y="61"/>
                  </a:lnTo>
                  <a:lnTo>
                    <a:pt x="164" y="61"/>
                  </a:lnTo>
                  <a:lnTo>
                    <a:pt x="164" y="59"/>
                  </a:lnTo>
                  <a:lnTo>
                    <a:pt x="162" y="57"/>
                  </a:lnTo>
                  <a:lnTo>
                    <a:pt x="162" y="55"/>
                  </a:lnTo>
                  <a:lnTo>
                    <a:pt x="160" y="54"/>
                  </a:lnTo>
                  <a:lnTo>
                    <a:pt x="160" y="52"/>
                  </a:lnTo>
                  <a:lnTo>
                    <a:pt x="160" y="50"/>
                  </a:lnTo>
                  <a:lnTo>
                    <a:pt x="158" y="48"/>
                  </a:lnTo>
                  <a:lnTo>
                    <a:pt x="158" y="46"/>
                  </a:lnTo>
                  <a:lnTo>
                    <a:pt x="158" y="44"/>
                  </a:lnTo>
                  <a:lnTo>
                    <a:pt x="156" y="42"/>
                  </a:lnTo>
                  <a:lnTo>
                    <a:pt x="156" y="40"/>
                  </a:lnTo>
                  <a:lnTo>
                    <a:pt x="158" y="40"/>
                  </a:lnTo>
                  <a:lnTo>
                    <a:pt x="160" y="40"/>
                  </a:lnTo>
                  <a:lnTo>
                    <a:pt x="162" y="38"/>
                  </a:lnTo>
                  <a:lnTo>
                    <a:pt x="164" y="38"/>
                  </a:lnTo>
                  <a:lnTo>
                    <a:pt x="166" y="38"/>
                  </a:lnTo>
                  <a:lnTo>
                    <a:pt x="158" y="25"/>
                  </a:lnTo>
                  <a:lnTo>
                    <a:pt x="158" y="27"/>
                  </a:lnTo>
                  <a:lnTo>
                    <a:pt x="156" y="27"/>
                  </a:lnTo>
                  <a:lnTo>
                    <a:pt x="154" y="27"/>
                  </a:lnTo>
                  <a:lnTo>
                    <a:pt x="152" y="27"/>
                  </a:lnTo>
                  <a:lnTo>
                    <a:pt x="149" y="29"/>
                  </a:lnTo>
                  <a:lnTo>
                    <a:pt x="147" y="29"/>
                  </a:lnTo>
                  <a:lnTo>
                    <a:pt x="145" y="29"/>
                  </a:lnTo>
                  <a:lnTo>
                    <a:pt x="143" y="29"/>
                  </a:lnTo>
                  <a:lnTo>
                    <a:pt x="141" y="29"/>
                  </a:lnTo>
                  <a:lnTo>
                    <a:pt x="139" y="31"/>
                  </a:lnTo>
                  <a:lnTo>
                    <a:pt x="137" y="31"/>
                  </a:lnTo>
                  <a:lnTo>
                    <a:pt x="135" y="31"/>
                  </a:lnTo>
                  <a:lnTo>
                    <a:pt x="133" y="31"/>
                  </a:lnTo>
                  <a:lnTo>
                    <a:pt x="131" y="31"/>
                  </a:lnTo>
                  <a:lnTo>
                    <a:pt x="129" y="31"/>
                  </a:lnTo>
                  <a:lnTo>
                    <a:pt x="127" y="31"/>
                  </a:lnTo>
                  <a:lnTo>
                    <a:pt x="125" y="31"/>
                  </a:lnTo>
                  <a:lnTo>
                    <a:pt x="116" y="23"/>
                  </a:lnTo>
                  <a:lnTo>
                    <a:pt x="166" y="23"/>
                  </a:lnTo>
                  <a:lnTo>
                    <a:pt x="166" y="8"/>
                  </a:lnTo>
                  <a:lnTo>
                    <a:pt x="112" y="8"/>
                  </a:lnTo>
                  <a:lnTo>
                    <a:pt x="112" y="2"/>
                  </a:lnTo>
                  <a:lnTo>
                    <a:pt x="94" y="2"/>
                  </a:lnTo>
                  <a:lnTo>
                    <a:pt x="94" y="8"/>
                  </a:lnTo>
                  <a:lnTo>
                    <a:pt x="44" y="8"/>
                  </a:lnTo>
                  <a:lnTo>
                    <a:pt x="44" y="23"/>
                  </a:lnTo>
                  <a:lnTo>
                    <a:pt x="89" y="23"/>
                  </a:lnTo>
                  <a:lnTo>
                    <a:pt x="79" y="29"/>
                  </a:lnTo>
                  <a:lnTo>
                    <a:pt x="79" y="31"/>
                  </a:lnTo>
                  <a:lnTo>
                    <a:pt x="81" y="31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1" y="33"/>
                  </a:lnTo>
                  <a:lnTo>
                    <a:pt x="38" y="33"/>
                  </a:lnTo>
                  <a:lnTo>
                    <a:pt x="38" y="46"/>
                  </a:lnTo>
                  <a:lnTo>
                    <a:pt x="48" y="46"/>
                  </a:lnTo>
                  <a:lnTo>
                    <a:pt x="48" y="48"/>
                  </a:lnTo>
                  <a:lnTo>
                    <a:pt x="46" y="48"/>
                  </a:lnTo>
                  <a:lnTo>
                    <a:pt x="46" y="50"/>
                  </a:lnTo>
                  <a:lnTo>
                    <a:pt x="46" y="52"/>
                  </a:lnTo>
                  <a:lnTo>
                    <a:pt x="44" y="52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4" y="57"/>
                  </a:lnTo>
                  <a:lnTo>
                    <a:pt x="42" y="57"/>
                  </a:lnTo>
                  <a:lnTo>
                    <a:pt x="42" y="59"/>
                  </a:lnTo>
                  <a:lnTo>
                    <a:pt x="40" y="61"/>
                  </a:lnTo>
                  <a:lnTo>
                    <a:pt x="40" y="63"/>
                  </a:lnTo>
                  <a:lnTo>
                    <a:pt x="38" y="65"/>
                  </a:lnTo>
                  <a:lnTo>
                    <a:pt x="38" y="67"/>
                  </a:lnTo>
                  <a:lnTo>
                    <a:pt x="36" y="67"/>
                  </a:lnTo>
                  <a:lnTo>
                    <a:pt x="36" y="69"/>
                  </a:lnTo>
                  <a:lnTo>
                    <a:pt x="33" y="71"/>
                  </a:lnTo>
                  <a:lnTo>
                    <a:pt x="48" y="76"/>
                  </a:lnTo>
                  <a:lnTo>
                    <a:pt x="48" y="74"/>
                  </a:lnTo>
                  <a:lnTo>
                    <a:pt x="50" y="73"/>
                  </a:lnTo>
                  <a:lnTo>
                    <a:pt x="50" y="71"/>
                  </a:lnTo>
                  <a:lnTo>
                    <a:pt x="52" y="71"/>
                  </a:lnTo>
                  <a:lnTo>
                    <a:pt x="52" y="69"/>
                  </a:lnTo>
                  <a:lnTo>
                    <a:pt x="52" y="67"/>
                  </a:lnTo>
                  <a:lnTo>
                    <a:pt x="54" y="67"/>
                  </a:lnTo>
                  <a:lnTo>
                    <a:pt x="54" y="65"/>
                  </a:lnTo>
                  <a:lnTo>
                    <a:pt x="54" y="63"/>
                  </a:lnTo>
                  <a:lnTo>
                    <a:pt x="56" y="63"/>
                  </a:lnTo>
                  <a:lnTo>
                    <a:pt x="56" y="61"/>
                  </a:lnTo>
                  <a:lnTo>
                    <a:pt x="56" y="59"/>
                  </a:lnTo>
                  <a:lnTo>
                    <a:pt x="58" y="59"/>
                  </a:lnTo>
                  <a:lnTo>
                    <a:pt x="58" y="57"/>
                  </a:lnTo>
                  <a:lnTo>
                    <a:pt x="58" y="55"/>
                  </a:lnTo>
                  <a:lnTo>
                    <a:pt x="60" y="54"/>
                  </a:lnTo>
                  <a:lnTo>
                    <a:pt x="60" y="52"/>
                  </a:lnTo>
                  <a:lnTo>
                    <a:pt x="60" y="50"/>
                  </a:lnTo>
                  <a:lnTo>
                    <a:pt x="62" y="48"/>
                  </a:lnTo>
                  <a:lnTo>
                    <a:pt x="62" y="46"/>
                  </a:lnTo>
                  <a:lnTo>
                    <a:pt x="69" y="46"/>
                  </a:lnTo>
                  <a:lnTo>
                    <a:pt x="71" y="46"/>
                  </a:lnTo>
                  <a:lnTo>
                    <a:pt x="71" y="48"/>
                  </a:lnTo>
                  <a:lnTo>
                    <a:pt x="71" y="50"/>
                  </a:lnTo>
                  <a:lnTo>
                    <a:pt x="71" y="52"/>
                  </a:lnTo>
                  <a:lnTo>
                    <a:pt x="71" y="54"/>
                  </a:lnTo>
                  <a:lnTo>
                    <a:pt x="71" y="55"/>
                  </a:lnTo>
                  <a:lnTo>
                    <a:pt x="71" y="57"/>
                  </a:lnTo>
                  <a:lnTo>
                    <a:pt x="71" y="59"/>
                  </a:lnTo>
                  <a:lnTo>
                    <a:pt x="71" y="61"/>
                  </a:lnTo>
                  <a:lnTo>
                    <a:pt x="71" y="63"/>
                  </a:lnTo>
                  <a:lnTo>
                    <a:pt x="69" y="63"/>
                  </a:lnTo>
                  <a:lnTo>
                    <a:pt x="69" y="65"/>
                  </a:lnTo>
                  <a:lnTo>
                    <a:pt x="67" y="65"/>
                  </a:lnTo>
                  <a:lnTo>
                    <a:pt x="65" y="65"/>
                  </a:lnTo>
                  <a:lnTo>
                    <a:pt x="65" y="63"/>
                  </a:lnTo>
                  <a:lnTo>
                    <a:pt x="62" y="63"/>
                  </a:lnTo>
                  <a:lnTo>
                    <a:pt x="60" y="63"/>
                  </a:lnTo>
                  <a:lnTo>
                    <a:pt x="58" y="63"/>
                  </a:lnTo>
                  <a:lnTo>
                    <a:pt x="56" y="61"/>
                  </a:lnTo>
                  <a:lnTo>
                    <a:pt x="58" y="78"/>
                  </a:lnTo>
                  <a:lnTo>
                    <a:pt x="60" y="78"/>
                  </a:lnTo>
                  <a:lnTo>
                    <a:pt x="62" y="78"/>
                  </a:lnTo>
                  <a:lnTo>
                    <a:pt x="65" y="78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1" y="78"/>
                  </a:lnTo>
                  <a:lnTo>
                    <a:pt x="73" y="78"/>
                  </a:lnTo>
                  <a:lnTo>
                    <a:pt x="75" y="78"/>
                  </a:lnTo>
                  <a:lnTo>
                    <a:pt x="77" y="78"/>
                  </a:lnTo>
                  <a:lnTo>
                    <a:pt x="77" y="76"/>
                  </a:lnTo>
                  <a:lnTo>
                    <a:pt x="79" y="76"/>
                  </a:lnTo>
                  <a:lnTo>
                    <a:pt x="81" y="76"/>
                  </a:lnTo>
                  <a:lnTo>
                    <a:pt x="81" y="74"/>
                  </a:lnTo>
                  <a:lnTo>
                    <a:pt x="83" y="73"/>
                  </a:lnTo>
                  <a:lnTo>
                    <a:pt x="83" y="71"/>
                  </a:lnTo>
                  <a:lnTo>
                    <a:pt x="83" y="69"/>
                  </a:lnTo>
                  <a:lnTo>
                    <a:pt x="85" y="69"/>
                  </a:lnTo>
                  <a:lnTo>
                    <a:pt x="85" y="67"/>
                  </a:lnTo>
                  <a:lnTo>
                    <a:pt x="85" y="65"/>
                  </a:lnTo>
                  <a:lnTo>
                    <a:pt x="85" y="63"/>
                  </a:lnTo>
                  <a:lnTo>
                    <a:pt x="85" y="61"/>
                  </a:lnTo>
                  <a:lnTo>
                    <a:pt x="85" y="59"/>
                  </a:lnTo>
                  <a:lnTo>
                    <a:pt x="85" y="57"/>
                  </a:lnTo>
                  <a:lnTo>
                    <a:pt x="85" y="55"/>
                  </a:lnTo>
                  <a:lnTo>
                    <a:pt x="85" y="54"/>
                  </a:lnTo>
                  <a:lnTo>
                    <a:pt x="85" y="52"/>
                  </a:lnTo>
                  <a:lnTo>
                    <a:pt x="85" y="50"/>
                  </a:lnTo>
                  <a:lnTo>
                    <a:pt x="85" y="48"/>
                  </a:lnTo>
                  <a:lnTo>
                    <a:pt x="85" y="46"/>
                  </a:lnTo>
                  <a:lnTo>
                    <a:pt x="85" y="44"/>
                  </a:lnTo>
                  <a:lnTo>
                    <a:pt x="85" y="42"/>
                  </a:lnTo>
                  <a:lnTo>
                    <a:pt x="85" y="40"/>
                  </a:lnTo>
                  <a:lnTo>
                    <a:pt x="85" y="38"/>
                  </a:lnTo>
                  <a:lnTo>
                    <a:pt x="85" y="37"/>
                  </a:lnTo>
                  <a:lnTo>
                    <a:pt x="87" y="37"/>
                  </a:lnTo>
                  <a:lnTo>
                    <a:pt x="87" y="38"/>
                  </a:lnTo>
                  <a:lnTo>
                    <a:pt x="89" y="38"/>
                  </a:lnTo>
                  <a:lnTo>
                    <a:pt x="89" y="40"/>
                  </a:lnTo>
                  <a:lnTo>
                    <a:pt x="89" y="42"/>
                  </a:lnTo>
                  <a:lnTo>
                    <a:pt x="91" y="42"/>
                  </a:lnTo>
                  <a:lnTo>
                    <a:pt x="91" y="44"/>
                  </a:lnTo>
                  <a:lnTo>
                    <a:pt x="94" y="44"/>
                  </a:lnTo>
                  <a:lnTo>
                    <a:pt x="94" y="46"/>
                  </a:lnTo>
                  <a:lnTo>
                    <a:pt x="94" y="80"/>
                  </a:lnTo>
                  <a:lnTo>
                    <a:pt x="110" y="80"/>
                  </a:lnTo>
                  <a:lnTo>
                    <a:pt x="110" y="46"/>
                  </a:lnTo>
                  <a:lnTo>
                    <a:pt x="110" y="44"/>
                  </a:lnTo>
                  <a:lnTo>
                    <a:pt x="112" y="44"/>
                  </a:lnTo>
                  <a:lnTo>
                    <a:pt x="112" y="42"/>
                  </a:lnTo>
                  <a:lnTo>
                    <a:pt x="114" y="40"/>
                  </a:lnTo>
                  <a:lnTo>
                    <a:pt x="116" y="38"/>
                  </a:lnTo>
                  <a:lnTo>
                    <a:pt x="118" y="38"/>
                  </a:lnTo>
                  <a:lnTo>
                    <a:pt x="118" y="37"/>
                  </a:lnTo>
                  <a:lnTo>
                    <a:pt x="120" y="35"/>
                  </a:lnTo>
                  <a:lnTo>
                    <a:pt x="123" y="33"/>
                  </a:lnTo>
                  <a:lnTo>
                    <a:pt x="123" y="35"/>
                  </a:lnTo>
                  <a:lnTo>
                    <a:pt x="123" y="67"/>
                  </a:lnTo>
                  <a:lnTo>
                    <a:pt x="120" y="67"/>
                  </a:lnTo>
                  <a:lnTo>
                    <a:pt x="118" y="67"/>
                  </a:lnTo>
                  <a:lnTo>
                    <a:pt x="116" y="67"/>
                  </a:lnTo>
                  <a:lnTo>
                    <a:pt x="116" y="69"/>
                  </a:lnTo>
                  <a:lnTo>
                    <a:pt x="114" y="69"/>
                  </a:lnTo>
                  <a:lnTo>
                    <a:pt x="118" y="80"/>
                  </a:lnTo>
                  <a:lnTo>
                    <a:pt x="120" y="80"/>
                  </a:lnTo>
                  <a:lnTo>
                    <a:pt x="123" y="80"/>
                  </a:lnTo>
                  <a:lnTo>
                    <a:pt x="125" y="80"/>
                  </a:lnTo>
                  <a:lnTo>
                    <a:pt x="127" y="78"/>
                  </a:lnTo>
                  <a:lnTo>
                    <a:pt x="129" y="78"/>
                  </a:lnTo>
                  <a:lnTo>
                    <a:pt x="131" y="78"/>
                  </a:lnTo>
                  <a:lnTo>
                    <a:pt x="133" y="78"/>
                  </a:lnTo>
                  <a:lnTo>
                    <a:pt x="133" y="76"/>
                  </a:lnTo>
                  <a:lnTo>
                    <a:pt x="135" y="76"/>
                  </a:lnTo>
                  <a:lnTo>
                    <a:pt x="137" y="76"/>
                  </a:lnTo>
                  <a:lnTo>
                    <a:pt x="139" y="76"/>
                  </a:lnTo>
                  <a:lnTo>
                    <a:pt x="139" y="74"/>
                  </a:lnTo>
                  <a:lnTo>
                    <a:pt x="141" y="74"/>
                  </a:lnTo>
                  <a:lnTo>
                    <a:pt x="143" y="74"/>
                  </a:lnTo>
                  <a:lnTo>
                    <a:pt x="145" y="73"/>
                  </a:lnTo>
                  <a:lnTo>
                    <a:pt x="147" y="73"/>
                  </a:lnTo>
                  <a:lnTo>
                    <a:pt x="149" y="73"/>
                  </a:lnTo>
                  <a:lnTo>
                    <a:pt x="149" y="71"/>
                  </a:lnTo>
                  <a:lnTo>
                    <a:pt x="145" y="59"/>
                  </a:lnTo>
                  <a:lnTo>
                    <a:pt x="143" y="59"/>
                  </a:lnTo>
                  <a:lnTo>
                    <a:pt x="141" y="61"/>
                  </a:lnTo>
                  <a:lnTo>
                    <a:pt x="139" y="61"/>
                  </a:lnTo>
                  <a:lnTo>
                    <a:pt x="137" y="61"/>
                  </a:lnTo>
                  <a:lnTo>
                    <a:pt x="137" y="63"/>
                  </a:lnTo>
                  <a:lnTo>
                    <a:pt x="137" y="44"/>
                  </a:lnTo>
                  <a:lnTo>
                    <a:pt x="137" y="42"/>
                  </a:lnTo>
                  <a:lnTo>
                    <a:pt x="139" y="42"/>
                  </a:lnTo>
                  <a:lnTo>
                    <a:pt x="141" y="42"/>
                  </a:lnTo>
                  <a:lnTo>
                    <a:pt x="143" y="42"/>
                  </a:lnTo>
                  <a:close/>
                  <a:moveTo>
                    <a:pt x="106" y="29"/>
                  </a:moveTo>
                  <a:lnTo>
                    <a:pt x="106" y="31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2" y="33"/>
                  </a:lnTo>
                  <a:lnTo>
                    <a:pt x="102" y="35"/>
                  </a:lnTo>
                  <a:lnTo>
                    <a:pt x="102" y="33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0" y="29"/>
                  </a:lnTo>
                  <a:lnTo>
                    <a:pt x="98" y="29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6" y="25"/>
                  </a:lnTo>
                  <a:lnTo>
                    <a:pt x="94" y="25"/>
                  </a:lnTo>
                  <a:lnTo>
                    <a:pt x="94" y="23"/>
                  </a:lnTo>
                  <a:lnTo>
                    <a:pt x="91" y="23"/>
                  </a:lnTo>
                  <a:lnTo>
                    <a:pt x="112" y="23"/>
                  </a:lnTo>
                  <a:lnTo>
                    <a:pt x="110" y="23"/>
                  </a:lnTo>
                  <a:lnTo>
                    <a:pt x="110" y="25"/>
                  </a:lnTo>
                  <a:lnTo>
                    <a:pt x="110" y="27"/>
                  </a:lnTo>
                  <a:lnTo>
                    <a:pt x="108" y="27"/>
                  </a:lnTo>
                  <a:lnTo>
                    <a:pt x="108" y="29"/>
                  </a:lnTo>
                  <a:lnTo>
                    <a:pt x="106" y="29"/>
                  </a:lnTo>
                  <a:close/>
                  <a:moveTo>
                    <a:pt x="139" y="126"/>
                  </a:moveTo>
                  <a:lnTo>
                    <a:pt x="139" y="150"/>
                  </a:lnTo>
                  <a:lnTo>
                    <a:pt x="156" y="150"/>
                  </a:lnTo>
                  <a:lnTo>
                    <a:pt x="156" y="78"/>
                  </a:lnTo>
                  <a:lnTo>
                    <a:pt x="139" y="78"/>
                  </a:lnTo>
                  <a:lnTo>
                    <a:pt x="139" y="88"/>
                  </a:lnTo>
                  <a:lnTo>
                    <a:pt x="67" y="88"/>
                  </a:lnTo>
                  <a:lnTo>
                    <a:pt x="67" y="82"/>
                  </a:lnTo>
                  <a:lnTo>
                    <a:pt x="50" y="82"/>
                  </a:lnTo>
                  <a:lnTo>
                    <a:pt x="50" y="103"/>
                  </a:lnTo>
                  <a:lnTo>
                    <a:pt x="50" y="105"/>
                  </a:lnTo>
                  <a:lnTo>
                    <a:pt x="50" y="107"/>
                  </a:lnTo>
                  <a:lnTo>
                    <a:pt x="50" y="109"/>
                  </a:lnTo>
                  <a:lnTo>
                    <a:pt x="50" y="111"/>
                  </a:lnTo>
                  <a:lnTo>
                    <a:pt x="48" y="112"/>
                  </a:lnTo>
                  <a:lnTo>
                    <a:pt x="48" y="114"/>
                  </a:lnTo>
                  <a:lnTo>
                    <a:pt x="48" y="116"/>
                  </a:lnTo>
                  <a:lnTo>
                    <a:pt x="48" y="118"/>
                  </a:lnTo>
                  <a:lnTo>
                    <a:pt x="48" y="120"/>
                  </a:lnTo>
                  <a:lnTo>
                    <a:pt x="48" y="122"/>
                  </a:lnTo>
                  <a:lnTo>
                    <a:pt x="46" y="124"/>
                  </a:lnTo>
                  <a:lnTo>
                    <a:pt x="46" y="126"/>
                  </a:lnTo>
                  <a:lnTo>
                    <a:pt x="46" y="128"/>
                  </a:lnTo>
                  <a:lnTo>
                    <a:pt x="44" y="128"/>
                  </a:lnTo>
                  <a:lnTo>
                    <a:pt x="44" y="129"/>
                  </a:lnTo>
                  <a:lnTo>
                    <a:pt x="44" y="131"/>
                  </a:lnTo>
                  <a:lnTo>
                    <a:pt x="42" y="133"/>
                  </a:lnTo>
                  <a:lnTo>
                    <a:pt x="40" y="135"/>
                  </a:lnTo>
                  <a:lnTo>
                    <a:pt x="40" y="137"/>
                  </a:lnTo>
                  <a:lnTo>
                    <a:pt x="38" y="137"/>
                  </a:lnTo>
                  <a:lnTo>
                    <a:pt x="38" y="139"/>
                  </a:lnTo>
                  <a:lnTo>
                    <a:pt x="36" y="139"/>
                  </a:lnTo>
                  <a:lnTo>
                    <a:pt x="36" y="141"/>
                  </a:lnTo>
                  <a:lnTo>
                    <a:pt x="33" y="141"/>
                  </a:lnTo>
                  <a:lnTo>
                    <a:pt x="31" y="143"/>
                  </a:lnTo>
                  <a:lnTo>
                    <a:pt x="46" y="152"/>
                  </a:lnTo>
                  <a:lnTo>
                    <a:pt x="48" y="152"/>
                  </a:lnTo>
                  <a:lnTo>
                    <a:pt x="48" y="150"/>
                  </a:lnTo>
                  <a:lnTo>
                    <a:pt x="50" y="150"/>
                  </a:lnTo>
                  <a:lnTo>
                    <a:pt x="50" y="148"/>
                  </a:lnTo>
                  <a:lnTo>
                    <a:pt x="52" y="148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4" y="145"/>
                  </a:lnTo>
                  <a:lnTo>
                    <a:pt x="56" y="143"/>
                  </a:lnTo>
                  <a:lnTo>
                    <a:pt x="56" y="141"/>
                  </a:lnTo>
                  <a:lnTo>
                    <a:pt x="58" y="141"/>
                  </a:lnTo>
                  <a:lnTo>
                    <a:pt x="58" y="139"/>
                  </a:lnTo>
                  <a:lnTo>
                    <a:pt x="58" y="137"/>
                  </a:lnTo>
                  <a:lnTo>
                    <a:pt x="60" y="137"/>
                  </a:lnTo>
                  <a:lnTo>
                    <a:pt x="60" y="135"/>
                  </a:lnTo>
                  <a:lnTo>
                    <a:pt x="60" y="133"/>
                  </a:lnTo>
                  <a:lnTo>
                    <a:pt x="62" y="131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5" y="128"/>
                  </a:lnTo>
                  <a:lnTo>
                    <a:pt x="65" y="126"/>
                  </a:lnTo>
                  <a:lnTo>
                    <a:pt x="139" y="126"/>
                  </a:lnTo>
                  <a:close/>
                  <a:moveTo>
                    <a:pt x="139" y="112"/>
                  </a:moveTo>
                  <a:lnTo>
                    <a:pt x="67" y="112"/>
                  </a:lnTo>
                  <a:lnTo>
                    <a:pt x="67" y="111"/>
                  </a:lnTo>
                  <a:lnTo>
                    <a:pt x="67" y="109"/>
                  </a:lnTo>
                  <a:lnTo>
                    <a:pt x="67" y="107"/>
                  </a:lnTo>
                  <a:lnTo>
                    <a:pt x="67" y="105"/>
                  </a:lnTo>
                  <a:lnTo>
                    <a:pt x="67" y="103"/>
                  </a:lnTo>
                  <a:lnTo>
                    <a:pt x="67" y="101"/>
                  </a:lnTo>
                  <a:lnTo>
                    <a:pt x="139" y="101"/>
                  </a:lnTo>
                  <a:lnTo>
                    <a:pt x="139" y="1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2"/>
            <p:cNvSpPr>
              <a:spLocks noEditPoints="1"/>
            </p:cNvSpPr>
            <p:nvPr/>
          </p:nvSpPr>
          <p:spPr bwMode="auto">
            <a:xfrm>
              <a:off x="661" y="212"/>
              <a:ext cx="163" cy="148"/>
            </a:xfrm>
            <a:custGeom>
              <a:avLst/>
              <a:gdLst>
                <a:gd name="T0" fmla="*/ 87 w 163"/>
                <a:gd name="T1" fmla="*/ 27 h 148"/>
                <a:gd name="T2" fmla="*/ 37 w 163"/>
                <a:gd name="T3" fmla="*/ 0 h 148"/>
                <a:gd name="T4" fmla="*/ 12 w 163"/>
                <a:gd name="T5" fmla="*/ 35 h 148"/>
                <a:gd name="T6" fmla="*/ 14 w 163"/>
                <a:gd name="T7" fmla="*/ 40 h 148"/>
                <a:gd name="T8" fmla="*/ 16 w 163"/>
                <a:gd name="T9" fmla="*/ 48 h 148"/>
                <a:gd name="T10" fmla="*/ 18 w 163"/>
                <a:gd name="T11" fmla="*/ 55 h 148"/>
                <a:gd name="T12" fmla="*/ 35 w 163"/>
                <a:gd name="T13" fmla="*/ 54 h 148"/>
                <a:gd name="T14" fmla="*/ 33 w 163"/>
                <a:gd name="T15" fmla="*/ 46 h 148"/>
                <a:gd name="T16" fmla="*/ 31 w 163"/>
                <a:gd name="T17" fmla="*/ 40 h 148"/>
                <a:gd name="T18" fmla="*/ 29 w 163"/>
                <a:gd name="T19" fmla="*/ 35 h 148"/>
                <a:gd name="T20" fmla="*/ 27 w 163"/>
                <a:gd name="T21" fmla="*/ 29 h 148"/>
                <a:gd name="T22" fmla="*/ 0 w 163"/>
                <a:gd name="T23" fmla="*/ 76 h 148"/>
                <a:gd name="T24" fmla="*/ 70 w 163"/>
                <a:gd name="T25" fmla="*/ 59 h 148"/>
                <a:gd name="T26" fmla="*/ 72 w 163"/>
                <a:gd name="T27" fmla="*/ 52 h 148"/>
                <a:gd name="T28" fmla="*/ 74 w 163"/>
                <a:gd name="T29" fmla="*/ 44 h 148"/>
                <a:gd name="T30" fmla="*/ 76 w 163"/>
                <a:gd name="T31" fmla="*/ 38 h 148"/>
                <a:gd name="T32" fmla="*/ 78 w 163"/>
                <a:gd name="T33" fmla="*/ 33 h 148"/>
                <a:gd name="T34" fmla="*/ 62 w 163"/>
                <a:gd name="T35" fmla="*/ 31 h 148"/>
                <a:gd name="T36" fmla="*/ 60 w 163"/>
                <a:gd name="T37" fmla="*/ 37 h 148"/>
                <a:gd name="T38" fmla="*/ 58 w 163"/>
                <a:gd name="T39" fmla="*/ 44 h 148"/>
                <a:gd name="T40" fmla="*/ 56 w 163"/>
                <a:gd name="T41" fmla="*/ 52 h 148"/>
                <a:gd name="T42" fmla="*/ 53 w 163"/>
                <a:gd name="T43" fmla="*/ 59 h 148"/>
                <a:gd name="T44" fmla="*/ 68 w 163"/>
                <a:gd name="T45" fmla="*/ 141 h 148"/>
                <a:gd name="T46" fmla="*/ 87 w 163"/>
                <a:gd name="T47" fmla="*/ 88 h 148"/>
                <a:gd name="T48" fmla="*/ 82 w 163"/>
                <a:gd name="T49" fmla="*/ 84 h 148"/>
                <a:gd name="T50" fmla="*/ 6 w 163"/>
                <a:gd name="T51" fmla="*/ 84 h 148"/>
                <a:gd name="T52" fmla="*/ 4 w 163"/>
                <a:gd name="T53" fmla="*/ 90 h 148"/>
                <a:gd name="T54" fmla="*/ 22 w 163"/>
                <a:gd name="T55" fmla="*/ 126 h 148"/>
                <a:gd name="T56" fmla="*/ 66 w 163"/>
                <a:gd name="T57" fmla="*/ 99 h 148"/>
                <a:gd name="T58" fmla="*/ 22 w 163"/>
                <a:gd name="T59" fmla="*/ 126 h 148"/>
                <a:gd name="T60" fmla="*/ 126 w 163"/>
                <a:gd name="T61" fmla="*/ 63 h 148"/>
                <a:gd name="T62" fmla="*/ 130 w 163"/>
                <a:gd name="T63" fmla="*/ 71 h 148"/>
                <a:gd name="T64" fmla="*/ 134 w 163"/>
                <a:gd name="T65" fmla="*/ 78 h 148"/>
                <a:gd name="T66" fmla="*/ 140 w 163"/>
                <a:gd name="T67" fmla="*/ 86 h 148"/>
                <a:gd name="T68" fmla="*/ 143 w 163"/>
                <a:gd name="T69" fmla="*/ 92 h 148"/>
                <a:gd name="T70" fmla="*/ 145 w 163"/>
                <a:gd name="T71" fmla="*/ 97 h 148"/>
                <a:gd name="T72" fmla="*/ 147 w 163"/>
                <a:gd name="T73" fmla="*/ 103 h 148"/>
                <a:gd name="T74" fmla="*/ 147 w 163"/>
                <a:gd name="T75" fmla="*/ 111 h 148"/>
                <a:gd name="T76" fmla="*/ 145 w 163"/>
                <a:gd name="T77" fmla="*/ 116 h 148"/>
                <a:gd name="T78" fmla="*/ 140 w 163"/>
                <a:gd name="T79" fmla="*/ 120 h 148"/>
                <a:gd name="T80" fmla="*/ 132 w 163"/>
                <a:gd name="T81" fmla="*/ 120 h 148"/>
                <a:gd name="T82" fmla="*/ 124 w 163"/>
                <a:gd name="T83" fmla="*/ 118 h 148"/>
                <a:gd name="T84" fmla="*/ 118 w 163"/>
                <a:gd name="T85" fmla="*/ 116 h 148"/>
                <a:gd name="T86" fmla="*/ 120 w 163"/>
                <a:gd name="T87" fmla="*/ 135 h 148"/>
                <a:gd name="T88" fmla="*/ 128 w 163"/>
                <a:gd name="T89" fmla="*/ 137 h 148"/>
                <a:gd name="T90" fmla="*/ 136 w 163"/>
                <a:gd name="T91" fmla="*/ 137 h 148"/>
                <a:gd name="T92" fmla="*/ 145 w 163"/>
                <a:gd name="T93" fmla="*/ 137 h 148"/>
                <a:gd name="T94" fmla="*/ 151 w 163"/>
                <a:gd name="T95" fmla="*/ 135 h 148"/>
                <a:gd name="T96" fmla="*/ 155 w 163"/>
                <a:gd name="T97" fmla="*/ 129 h 148"/>
                <a:gd name="T98" fmla="*/ 159 w 163"/>
                <a:gd name="T99" fmla="*/ 124 h 148"/>
                <a:gd name="T100" fmla="*/ 163 w 163"/>
                <a:gd name="T101" fmla="*/ 118 h 148"/>
                <a:gd name="T102" fmla="*/ 163 w 163"/>
                <a:gd name="T103" fmla="*/ 111 h 148"/>
                <a:gd name="T104" fmla="*/ 163 w 163"/>
                <a:gd name="T105" fmla="*/ 103 h 148"/>
                <a:gd name="T106" fmla="*/ 161 w 163"/>
                <a:gd name="T107" fmla="*/ 95 h 148"/>
                <a:gd name="T108" fmla="*/ 159 w 163"/>
                <a:gd name="T109" fmla="*/ 90 h 148"/>
                <a:gd name="T110" fmla="*/ 157 w 163"/>
                <a:gd name="T111" fmla="*/ 82 h 148"/>
                <a:gd name="T112" fmla="*/ 153 w 163"/>
                <a:gd name="T113" fmla="*/ 76 h 148"/>
                <a:gd name="T114" fmla="*/ 149 w 163"/>
                <a:gd name="T115" fmla="*/ 71 h 148"/>
                <a:gd name="T116" fmla="*/ 145 w 163"/>
                <a:gd name="T117" fmla="*/ 65 h 148"/>
                <a:gd name="T118" fmla="*/ 145 w 163"/>
                <a:gd name="T119" fmla="*/ 57 h 148"/>
                <a:gd name="T120" fmla="*/ 95 w 163"/>
                <a:gd name="T121" fmla="*/ 4 h 148"/>
                <a:gd name="T122" fmla="*/ 111 w 163"/>
                <a:gd name="T123" fmla="*/ 21 h 148"/>
                <a:gd name="T124" fmla="*/ 140 w 163"/>
                <a:gd name="T125" fmla="*/ 19 h 1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3" h="148">
                  <a:moveTo>
                    <a:pt x="37" y="12"/>
                  </a:moveTo>
                  <a:lnTo>
                    <a:pt x="4" y="12"/>
                  </a:lnTo>
                  <a:lnTo>
                    <a:pt x="4" y="27"/>
                  </a:lnTo>
                  <a:lnTo>
                    <a:pt x="87" y="27"/>
                  </a:lnTo>
                  <a:lnTo>
                    <a:pt x="87" y="12"/>
                  </a:lnTo>
                  <a:lnTo>
                    <a:pt x="53" y="12"/>
                  </a:lnTo>
                  <a:lnTo>
                    <a:pt x="53" y="0"/>
                  </a:lnTo>
                  <a:lnTo>
                    <a:pt x="37" y="0"/>
                  </a:lnTo>
                  <a:lnTo>
                    <a:pt x="37" y="12"/>
                  </a:lnTo>
                  <a:close/>
                  <a:moveTo>
                    <a:pt x="10" y="33"/>
                  </a:moveTo>
                  <a:lnTo>
                    <a:pt x="10" y="35"/>
                  </a:lnTo>
                  <a:lnTo>
                    <a:pt x="12" y="35"/>
                  </a:lnTo>
                  <a:lnTo>
                    <a:pt x="12" y="37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14" y="46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18" y="55"/>
                  </a:lnTo>
                  <a:lnTo>
                    <a:pt x="18" y="57"/>
                  </a:lnTo>
                  <a:lnTo>
                    <a:pt x="18" y="59"/>
                  </a:lnTo>
                  <a:lnTo>
                    <a:pt x="35" y="55"/>
                  </a:lnTo>
                  <a:lnTo>
                    <a:pt x="35" y="54"/>
                  </a:lnTo>
                  <a:lnTo>
                    <a:pt x="35" y="52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3" y="46"/>
                  </a:lnTo>
                  <a:lnTo>
                    <a:pt x="33" y="44"/>
                  </a:lnTo>
                  <a:lnTo>
                    <a:pt x="31" y="44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7"/>
                  </a:lnTo>
                  <a:lnTo>
                    <a:pt x="29" y="35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7" y="31"/>
                  </a:lnTo>
                  <a:lnTo>
                    <a:pt x="27" y="29"/>
                  </a:lnTo>
                  <a:lnTo>
                    <a:pt x="10" y="33"/>
                  </a:lnTo>
                  <a:close/>
                  <a:moveTo>
                    <a:pt x="51" y="61"/>
                  </a:moveTo>
                  <a:lnTo>
                    <a:pt x="0" y="61"/>
                  </a:lnTo>
                  <a:lnTo>
                    <a:pt x="0" y="76"/>
                  </a:lnTo>
                  <a:lnTo>
                    <a:pt x="89" y="76"/>
                  </a:lnTo>
                  <a:lnTo>
                    <a:pt x="89" y="61"/>
                  </a:lnTo>
                  <a:lnTo>
                    <a:pt x="70" y="61"/>
                  </a:lnTo>
                  <a:lnTo>
                    <a:pt x="70" y="59"/>
                  </a:lnTo>
                  <a:lnTo>
                    <a:pt x="70" y="57"/>
                  </a:lnTo>
                  <a:lnTo>
                    <a:pt x="72" y="55"/>
                  </a:lnTo>
                  <a:lnTo>
                    <a:pt x="72" y="54"/>
                  </a:lnTo>
                  <a:lnTo>
                    <a:pt x="72" y="52"/>
                  </a:lnTo>
                  <a:lnTo>
                    <a:pt x="74" y="50"/>
                  </a:lnTo>
                  <a:lnTo>
                    <a:pt x="74" y="48"/>
                  </a:lnTo>
                  <a:lnTo>
                    <a:pt x="74" y="46"/>
                  </a:lnTo>
                  <a:lnTo>
                    <a:pt x="74" y="44"/>
                  </a:lnTo>
                  <a:lnTo>
                    <a:pt x="76" y="44"/>
                  </a:lnTo>
                  <a:lnTo>
                    <a:pt x="76" y="42"/>
                  </a:lnTo>
                  <a:lnTo>
                    <a:pt x="76" y="40"/>
                  </a:lnTo>
                  <a:lnTo>
                    <a:pt x="76" y="38"/>
                  </a:lnTo>
                  <a:lnTo>
                    <a:pt x="78" y="38"/>
                  </a:lnTo>
                  <a:lnTo>
                    <a:pt x="78" y="37"/>
                  </a:lnTo>
                  <a:lnTo>
                    <a:pt x="78" y="35"/>
                  </a:lnTo>
                  <a:lnTo>
                    <a:pt x="78" y="33"/>
                  </a:lnTo>
                  <a:lnTo>
                    <a:pt x="80" y="33"/>
                  </a:lnTo>
                  <a:lnTo>
                    <a:pt x="64" y="27"/>
                  </a:lnTo>
                  <a:lnTo>
                    <a:pt x="64" y="29"/>
                  </a:lnTo>
                  <a:lnTo>
                    <a:pt x="62" y="31"/>
                  </a:lnTo>
                  <a:lnTo>
                    <a:pt x="62" y="33"/>
                  </a:lnTo>
                  <a:lnTo>
                    <a:pt x="62" y="35"/>
                  </a:lnTo>
                  <a:lnTo>
                    <a:pt x="62" y="37"/>
                  </a:lnTo>
                  <a:lnTo>
                    <a:pt x="60" y="37"/>
                  </a:lnTo>
                  <a:lnTo>
                    <a:pt x="60" y="38"/>
                  </a:lnTo>
                  <a:lnTo>
                    <a:pt x="60" y="40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58" y="46"/>
                  </a:lnTo>
                  <a:lnTo>
                    <a:pt x="58" y="48"/>
                  </a:lnTo>
                  <a:lnTo>
                    <a:pt x="56" y="50"/>
                  </a:lnTo>
                  <a:lnTo>
                    <a:pt x="56" y="52"/>
                  </a:lnTo>
                  <a:lnTo>
                    <a:pt x="56" y="54"/>
                  </a:lnTo>
                  <a:lnTo>
                    <a:pt x="53" y="55"/>
                  </a:lnTo>
                  <a:lnTo>
                    <a:pt x="53" y="57"/>
                  </a:lnTo>
                  <a:lnTo>
                    <a:pt x="53" y="59"/>
                  </a:lnTo>
                  <a:lnTo>
                    <a:pt x="53" y="61"/>
                  </a:lnTo>
                  <a:lnTo>
                    <a:pt x="51" y="61"/>
                  </a:lnTo>
                  <a:close/>
                  <a:moveTo>
                    <a:pt x="22" y="141"/>
                  </a:moveTo>
                  <a:lnTo>
                    <a:pt x="68" y="141"/>
                  </a:lnTo>
                  <a:lnTo>
                    <a:pt x="68" y="148"/>
                  </a:lnTo>
                  <a:lnTo>
                    <a:pt x="87" y="148"/>
                  </a:lnTo>
                  <a:lnTo>
                    <a:pt x="87" y="90"/>
                  </a:lnTo>
                  <a:lnTo>
                    <a:pt x="87" y="88"/>
                  </a:lnTo>
                  <a:lnTo>
                    <a:pt x="87" y="86"/>
                  </a:lnTo>
                  <a:lnTo>
                    <a:pt x="85" y="86"/>
                  </a:lnTo>
                  <a:lnTo>
                    <a:pt x="85" y="84"/>
                  </a:lnTo>
                  <a:lnTo>
                    <a:pt x="82" y="84"/>
                  </a:lnTo>
                  <a:lnTo>
                    <a:pt x="80" y="84"/>
                  </a:lnTo>
                  <a:lnTo>
                    <a:pt x="10" y="84"/>
                  </a:lnTo>
                  <a:lnTo>
                    <a:pt x="8" y="84"/>
                  </a:lnTo>
                  <a:lnTo>
                    <a:pt x="6" y="84"/>
                  </a:lnTo>
                  <a:lnTo>
                    <a:pt x="6" y="86"/>
                  </a:lnTo>
                  <a:lnTo>
                    <a:pt x="4" y="86"/>
                  </a:lnTo>
                  <a:lnTo>
                    <a:pt x="4" y="88"/>
                  </a:lnTo>
                  <a:lnTo>
                    <a:pt x="4" y="90"/>
                  </a:lnTo>
                  <a:lnTo>
                    <a:pt x="4" y="148"/>
                  </a:lnTo>
                  <a:lnTo>
                    <a:pt x="22" y="148"/>
                  </a:lnTo>
                  <a:lnTo>
                    <a:pt x="22" y="141"/>
                  </a:lnTo>
                  <a:close/>
                  <a:moveTo>
                    <a:pt x="22" y="126"/>
                  </a:moveTo>
                  <a:lnTo>
                    <a:pt x="22" y="101"/>
                  </a:lnTo>
                  <a:lnTo>
                    <a:pt x="22" y="99"/>
                  </a:lnTo>
                  <a:lnTo>
                    <a:pt x="24" y="99"/>
                  </a:lnTo>
                  <a:lnTo>
                    <a:pt x="66" y="99"/>
                  </a:lnTo>
                  <a:lnTo>
                    <a:pt x="68" y="99"/>
                  </a:lnTo>
                  <a:lnTo>
                    <a:pt x="68" y="101"/>
                  </a:lnTo>
                  <a:lnTo>
                    <a:pt x="68" y="126"/>
                  </a:lnTo>
                  <a:lnTo>
                    <a:pt x="22" y="126"/>
                  </a:lnTo>
                  <a:close/>
                  <a:moveTo>
                    <a:pt x="140" y="19"/>
                  </a:moveTo>
                  <a:lnTo>
                    <a:pt x="126" y="59"/>
                  </a:lnTo>
                  <a:lnTo>
                    <a:pt x="126" y="61"/>
                  </a:lnTo>
                  <a:lnTo>
                    <a:pt x="126" y="63"/>
                  </a:lnTo>
                  <a:lnTo>
                    <a:pt x="126" y="65"/>
                  </a:lnTo>
                  <a:lnTo>
                    <a:pt x="126" y="67"/>
                  </a:lnTo>
                  <a:lnTo>
                    <a:pt x="128" y="69"/>
                  </a:lnTo>
                  <a:lnTo>
                    <a:pt x="130" y="71"/>
                  </a:lnTo>
                  <a:lnTo>
                    <a:pt x="130" y="73"/>
                  </a:lnTo>
                  <a:lnTo>
                    <a:pt x="132" y="74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36" y="80"/>
                  </a:lnTo>
                  <a:lnTo>
                    <a:pt x="138" y="82"/>
                  </a:lnTo>
                  <a:lnTo>
                    <a:pt x="138" y="84"/>
                  </a:lnTo>
                  <a:lnTo>
                    <a:pt x="140" y="86"/>
                  </a:lnTo>
                  <a:lnTo>
                    <a:pt x="140" y="88"/>
                  </a:lnTo>
                  <a:lnTo>
                    <a:pt x="140" y="90"/>
                  </a:lnTo>
                  <a:lnTo>
                    <a:pt x="143" y="90"/>
                  </a:lnTo>
                  <a:lnTo>
                    <a:pt x="143" y="92"/>
                  </a:lnTo>
                  <a:lnTo>
                    <a:pt x="143" y="93"/>
                  </a:lnTo>
                  <a:lnTo>
                    <a:pt x="145" y="93"/>
                  </a:lnTo>
                  <a:lnTo>
                    <a:pt x="145" y="95"/>
                  </a:lnTo>
                  <a:lnTo>
                    <a:pt x="145" y="97"/>
                  </a:lnTo>
                  <a:lnTo>
                    <a:pt x="145" y="99"/>
                  </a:lnTo>
                  <a:lnTo>
                    <a:pt x="147" y="99"/>
                  </a:lnTo>
                  <a:lnTo>
                    <a:pt x="147" y="101"/>
                  </a:lnTo>
                  <a:lnTo>
                    <a:pt x="147" y="103"/>
                  </a:lnTo>
                  <a:lnTo>
                    <a:pt x="147" y="105"/>
                  </a:lnTo>
                  <a:lnTo>
                    <a:pt x="147" y="107"/>
                  </a:lnTo>
                  <a:lnTo>
                    <a:pt x="147" y="109"/>
                  </a:lnTo>
                  <a:lnTo>
                    <a:pt x="147" y="111"/>
                  </a:lnTo>
                  <a:lnTo>
                    <a:pt x="147" y="112"/>
                  </a:lnTo>
                  <a:lnTo>
                    <a:pt x="147" y="114"/>
                  </a:lnTo>
                  <a:lnTo>
                    <a:pt x="145" y="114"/>
                  </a:lnTo>
                  <a:lnTo>
                    <a:pt x="145" y="116"/>
                  </a:lnTo>
                  <a:lnTo>
                    <a:pt x="145" y="118"/>
                  </a:lnTo>
                  <a:lnTo>
                    <a:pt x="143" y="118"/>
                  </a:lnTo>
                  <a:lnTo>
                    <a:pt x="143" y="120"/>
                  </a:lnTo>
                  <a:lnTo>
                    <a:pt x="140" y="120"/>
                  </a:lnTo>
                  <a:lnTo>
                    <a:pt x="138" y="120"/>
                  </a:lnTo>
                  <a:lnTo>
                    <a:pt x="136" y="120"/>
                  </a:lnTo>
                  <a:lnTo>
                    <a:pt x="134" y="120"/>
                  </a:lnTo>
                  <a:lnTo>
                    <a:pt x="132" y="120"/>
                  </a:lnTo>
                  <a:lnTo>
                    <a:pt x="130" y="120"/>
                  </a:lnTo>
                  <a:lnTo>
                    <a:pt x="128" y="120"/>
                  </a:lnTo>
                  <a:lnTo>
                    <a:pt x="126" y="118"/>
                  </a:lnTo>
                  <a:lnTo>
                    <a:pt x="124" y="118"/>
                  </a:lnTo>
                  <a:lnTo>
                    <a:pt x="122" y="118"/>
                  </a:lnTo>
                  <a:lnTo>
                    <a:pt x="122" y="116"/>
                  </a:lnTo>
                  <a:lnTo>
                    <a:pt x="120" y="116"/>
                  </a:lnTo>
                  <a:lnTo>
                    <a:pt x="118" y="116"/>
                  </a:lnTo>
                  <a:lnTo>
                    <a:pt x="118" y="114"/>
                  </a:lnTo>
                  <a:lnTo>
                    <a:pt x="116" y="133"/>
                  </a:lnTo>
                  <a:lnTo>
                    <a:pt x="118" y="133"/>
                  </a:lnTo>
                  <a:lnTo>
                    <a:pt x="120" y="135"/>
                  </a:lnTo>
                  <a:lnTo>
                    <a:pt x="122" y="135"/>
                  </a:lnTo>
                  <a:lnTo>
                    <a:pt x="124" y="135"/>
                  </a:lnTo>
                  <a:lnTo>
                    <a:pt x="126" y="135"/>
                  </a:lnTo>
                  <a:lnTo>
                    <a:pt x="128" y="137"/>
                  </a:lnTo>
                  <a:lnTo>
                    <a:pt x="130" y="137"/>
                  </a:lnTo>
                  <a:lnTo>
                    <a:pt x="132" y="137"/>
                  </a:lnTo>
                  <a:lnTo>
                    <a:pt x="134" y="137"/>
                  </a:lnTo>
                  <a:lnTo>
                    <a:pt x="136" y="137"/>
                  </a:lnTo>
                  <a:lnTo>
                    <a:pt x="138" y="137"/>
                  </a:lnTo>
                  <a:lnTo>
                    <a:pt x="140" y="137"/>
                  </a:lnTo>
                  <a:lnTo>
                    <a:pt x="143" y="137"/>
                  </a:lnTo>
                  <a:lnTo>
                    <a:pt x="145" y="137"/>
                  </a:lnTo>
                  <a:lnTo>
                    <a:pt x="147" y="137"/>
                  </a:lnTo>
                  <a:lnTo>
                    <a:pt x="147" y="135"/>
                  </a:lnTo>
                  <a:lnTo>
                    <a:pt x="149" y="135"/>
                  </a:lnTo>
                  <a:lnTo>
                    <a:pt x="151" y="135"/>
                  </a:lnTo>
                  <a:lnTo>
                    <a:pt x="151" y="133"/>
                  </a:lnTo>
                  <a:lnTo>
                    <a:pt x="153" y="133"/>
                  </a:lnTo>
                  <a:lnTo>
                    <a:pt x="155" y="131"/>
                  </a:lnTo>
                  <a:lnTo>
                    <a:pt x="155" y="129"/>
                  </a:lnTo>
                  <a:lnTo>
                    <a:pt x="157" y="129"/>
                  </a:lnTo>
                  <a:lnTo>
                    <a:pt x="157" y="128"/>
                  </a:lnTo>
                  <a:lnTo>
                    <a:pt x="159" y="126"/>
                  </a:lnTo>
                  <a:lnTo>
                    <a:pt x="159" y="124"/>
                  </a:lnTo>
                  <a:lnTo>
                    <a:pt x="161" y="124"/>
                  </a:lnTo>
                  <a:lnTo>
                    <a:pt x="161" y="122"/>
                  </a:lnTo>
                  <a:lnTo>
                    <a:pt x="161" y="120"/>
                  </a:lnTo>
                  <a:lnTo>
                    <a:pt x="163" y="118"/>
                  </a:lnTo>
                  <a:lnTo>
                    <a:pt x="163" y="116"/>
                  </a:lnTo>
                  <a:lnTo>
                    <a:pt x="163" y="114"/>
                  </a:lnTo>
                  <a:lnTo>
                    <a:pt x="163" y="112"/>
                  </a:lnTo>
                  <a:lnTo>
                    <a:pt x="163" y="111"/>
                  </a:lnTo>
                  <a:lnTo>
                    <a:pt x="163" y="109"/>
                  </a:lnTo>
                  <a:lnTo>
                    <a:pt x="163" y="107"/>
                  </a:lnTo>
                  <a:lnTo>
                    <a:pt x="163" y="105"/>
                  </a:lnTo>
                  <a:lnTo>
                    <a:pt x="163" y="103"/>
                  </a:lnTo>
                  <a:lnTo>
                    <a:pt x="163" y="101"/>
                  </a:lnTo>
                  <a:lnTo>
                    <a:pt x="163" y="99"/>
                  </a:lnTo>
                  <a:lnTo>
                    <a:pt x="163" y="97"/>
                  </a:lnTo>
                  <a:lnTo>
                    <a:pt x="161" y="95"/>
                  </a:lnTo>
                  <a:lnTo>
                    <a:pt x="161" y="93"/>
                  </a:lnTo>
                  <a:lnTo>
                    <a:pt x="161" y="92"/>
                  </a:lnTo>
                  <a:lnTo>
                    <a:pt x="161" y="90"/>
                  </a:lnTo>
                  <a:lnTo>
                    <a:pt x="159" y="90"/>
                  </a:lnTo>
                  <a:lnTo>
                    <a:pt x="159" y="88"/>
                  </a:lnTo>
                  <a:lnTo>
                    <a:pt x="159" y="86"/>
                  </a:lnTo>
                  <a:lnTo>
                    <a:pt x="157" y="84"/>
                  </a:lnTo>
                  <a:lnTo>
                    <a:pt x="157" y="82"/>
                  </a:lnTo>
                  <a:lnTo>
                    <a:pt x="157" y="80"/>
                  </a:lnTo>
                  <a:lnTo>
                    <a:pt x="155" y="80"/>
                  </a:lnTo>
                  <a:lnTo>
                    <a:pt x="155" y="78"/>
                  </a:lnTo>
                  <a:lnTo>
                    <a:pt x="153" y="76"/>
                  </a:lnTo>
                  <a:lnTo>
                    <a:pt x="153" y="74"/>
                  </a:lnTo>
                  <a:lnTo>
                    <a:pt x="151" y="74"/>
                  </a:lnTo>
                  <a:lnTo>
                    <a:pt x="151" y="73"/>
                  </a:lnTo>
                  <a:lnTo>
                    <a:pt x="149" y="71"/>
                  </a:lnTo>
                  <a:lnTo>
                    <a:pt x="149" y="69"/>
                  </a:lnTo>
                  <a:lnTo>
                    <a:pt x="147" y="69"/>
                  </a:lnTo>
                  <a:lnTo>
                    <a:pt x="147" y="67"/>
                  </a:lnTo>
                  <a:lnTo>
                    <a:pt x="145" y="65"/>
                  </a:lnTo>
                  <a:lnTo>
                    <a:pt x="145" y="63"/>
                  </a:lnTo>
                  <a:lnTo>
                    <a:pt x="145" y="61"/>
                  </a:lnTo>
                  <a:lnTo>
                    <a:pt x="145" y="59"/>
                  </a:lnTo>
                  <a:lnTo>
                    <a:pt x="145" y="57"/>
                  </a:lnTo>
                  <a:lnTo>
                    <a:pt x="161" y="12"/>
                  </a:lnTo>
                  <a:lnTo>
                    <a:pt x="149" y="4"/>
                  </a:lnTo>
                  <a:lnTo>
                    <a:pt x="97" y="4"/>
                  </a:lnTo>
                  <a:lnTo>
                    <a:pt x="95" y="4"/>
                  </a:lnTo>
                  <a:lnTo>
                    <a:pt x="93" y="6"/>
                  </a:lnTo>
                  <a:lnTo>
                    <a:pt x="93" y="148"/>
                  </a:lnTo>
                  <a:lnTo>
                    <a:pt x="111" y="148"/>
                  </a:lnTo>
                  <a:lnTo>
                    <a:pt x="111" y="21"/>
                  </a:lnTo>
                  <a:lnTo>
                    <a:pt x="114" y="21"/>
                  </a:lnTo>
                  <a:lnTo>
                    <a:pt x="114" y="19"/>
                  </a:lnTo>
                  <a:lnTo>
                    <a:pt x="116" y="19"/>
                  </a:lnTo>
                  <a:lnTo>
                    <a:pt x="14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pic>
          <p:nvPicPr>
            <p:cNvPr id="15" name="Picture 23" descr="MOEA_logo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54"/>
              <a:ext cx="43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09600" y="1314453"/>
            <a:ext cx="7924800" cy="769441"/>
          </a:xfrm>
        </p:spPr>
        <p:txBody>
          <a:bodyPr lIns="91440" tIns="45720" rIns="91440" bIns="45720"/>
          <a:lstStyle>
            <a:lvl1pPr>
              <a:defRPr sz="4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617665" y="4124582"/>
            <a:ext cx="5908675" cy="52322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7946" y="5609183"/>
            <a:ext cx="1224136" cy="85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19975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rgbClr val="C2C2E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prstClr val="black"/>
              </a:solidFill>
            </a:endParaRPr>
          </a:p>
        </p:txBody>
      </p:sp>
      <p:grpSp>
        <p:nvGrpSpPr>
          <p:cNvPr id="10" name="Group 18"/>
          <p:cNvGrpSpPr>
            <a:grpSpLocks/>
          </p:cNvGrpSpPr>
          <p:nvPr userDrawn="1"/>
        </p:nvGrpSpPr>
        <p:grpSpPr bwMode="auto">
          <a:xfrm>
            <a:off x="-36513" y="1"/>
            <a:ext cx="2301876" cy="836613"/>
            <a:chOff x="0" y="0"/>
            <a:chExt cx="1392" cy="480"/>
          </a:xfrm>
        </p:grpSpPr>
        <p:sp>
          <p:nvSpPr>
            <p:cNvPr id="11" name="Freeform 19"/>
            <p:cNvSpPr>
              <a:spLocks/>
            </p:cNvSpPr>
            <p:nvPr/>
          </p:nvSpPr>
          <p:spPr bwMode="auto">
            <a:xfrm>
              <a:off x="0" y="0"/>
              <a:ext cx="1144" cy="480"/>
            </a:xfrm>
            <a:custGeom>
              <a:avLst/>
              <a:gdLst>
                <a:gd name="T0" fmla="*/ 0 w 1135"/>
                <a:gd name="T1" fmla="*/ 0 h 445"/>
                <a:gd name="T2" fmla="*/ 1144 w 1135"/>
                <a:gd name="T3" fmla="*/ 0 h 445"/>
                <a:gd name="T4" fmla="*/ 869 w 1135"/>
                <a:gd name="T5" fmla="*/ 480 h 445"/>
                <a:gd name="T6" fmla="*/ 0 w 1135"/>
                <a:gd name="T7" fmla="*/ 480 h 445"/>
                <a:gd name="T8" fmla="*/ 0 w 1135"/>
                <a:gd name="T9" fmla="*/ 0 h 4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35" h="445">
                  <a:moveTo>
                    <a:pt x="0" y="0"/>
                  </a:moveTo>
                  <a:lnTo>
                    <a:pt x="1135" y="0"/>
                  </a:lnTo>
                  <a:lnTo>
                    <a:pt x="862" y="445"/>
                  </a:lnTo>
                  <a:lnTo>
                    <a:pt x="0" y="4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sp>
          <p:nvSpPr>
            <p:cNvPr id="12" name="Freeform 20"/>
            <p:cNvSpPr>
              <a:spLocks noEditPoints="1"/>
            </p:cNvSpPr>
            <p:nvPr/>
          </p:nvSpPr>
          <p:spPr bwMode="auto">
            <a:xfrm>
              <a:off x="122" y="211"/>
              <a:ext cx="168" cy="151"/>
            </a:xfrm>
            <a:custGeom>
              <a:avLst/>
              <a:gdLst>
                <a:gd name="T0" fmla="*/ 60 w 168"/>
                <a:gd name="T1" fmla="*/ 87 h 151"/>
                <a:gd name="T2" fmla="*/ 73 w 168"/>
                <a:gd name="T3" fmla="*/ 75 h 151"/>
                <a:gd name="T4" fmla="*/ 66 w 168"/>
                <a:gd name="T5" fmla="*/ 62 h 151"/>
                <a:gd name="T6" fmla="*/ 50 w 168"/>
                <a:gd name="T7" fmla="*/ 60 h 151"/>
                <a:gd name="T8" fmla="*/ 42 w 168"/>
                <a:gd name="T9" fmla="*/ 60 h 151"/>
                <a:gd name="T10" fmla="*/ 50 w 168"/>
                <a:gd name="T11" fmla="*/ 47 h 151"/>
                <a:gd name="T12" fmla="*/ 58 w 168"/>
                <a:gd name="T13" fmla="*/ 34 h 151"/>
                <a:gd name="T14" fmla="*/ 46 w 168"/>
                <a:gd name="T15" fmla="*/ 19 h 151"/>
                <a:gd name="T16" fmla="*/ 42 w 168"/>
                <a:gd name="T17" fmla="*/ 32 h 151"/>
                <a:gd name="T18" fmla="*/ 33 w 168"/>
                <a:gd name="T19" fmla="*/ 38 h 151"/>
                <a:gd name="T20" fmla="*/ 31 w 168"/>
                <a:gd name="T21" fmla="*/ 30 h 151"/>
                <a:gd name="T22" fmla="*/ 37 w 168"/>
                <a:gd name="T23" fmla="*/ 20 h 151"/>
                <a:gd name="T24" fmla="*/ 44 w 168"/>
                <a:gd name="T25" fmla="*/ 9 h 151"/>
                <a:gd name="T26" fmla="*/ 25 w 168"/>
                <a:gd name="T27" fmla="*/ 9 h 151"/>
                <a:gd name="T28" fmla="*/ 19 w 168"/>
                <a:gd name="T29" fmla="*/ 20 h 151"/>
                <a:gd name="T30" fmla="*/ 11 w 168"/>
                <a:gd name="T31" fmla="*/ 24 h 151"/>
                <a:gd name="T32" fmla="*/ 8 w 168"/>
                <a:gd name="T33" fmla="*/ 41 h 151"/>
                <a:gd name="T34" fmla="*/ 19 w 168"/>
                <a:gd name="T35" fmla="*/ 47 h 151"/>
                <a:gd name="T36" fmla="*/ 25 w 168"/>
                <a:gd name="T37" fmla="*/ 58 h 151"/>
                <a:gd name="T38" fmla="*/ 17 w 168"/>
                <a:gd name="T39" fmla="*/ 68 h 151"/>
                <a:gd name="T40" fmla="*/ 2 w 168"/>
                <a:gd name="T41" fmla="*/ 77 h 151"/>
                <a:gd name="T42" fmla="*/ 13 w 168"/>
                <a:gd name="T43" fmla="*/ 93 h 151"/>
                <a:gd name="T44" fmla="*/ 11 w 168"/>
                <a:gd name="T45" fmla="*/ 108 h 151"/>
                <a:gd name="T46" fmla="*/ 6 w 168"/>
                <a:gd name="T47" fmla="*/ 123 h 151"/>
                <a:gd name="T48" fmla="*/ 2 w 168"/>
                <a:gd name="T49" fmla="*/ 138 h 151"/>
                <a:gd name="T50" fmla="*/ 19 w 168"/>
                <a:gd name="T51" fmla="*/ 134 h 151"/>
                <a:gd name="T52" fmla="*/ 23 w 168"/>
                <a:gd name="T53" fmla="*/ 119 h 151"/>
                <a:gd name="T54" fmla="*/ 25 w 168"/>
                <a:gd name="T55" fmla="*/ 104 h 151"/>
                <a:gd name="T56" fmla="*/ 50 w 168"/>
                <a:gd name="T57" fmla="*/ 96 h 151"/>
                <a:gd name="T58" fmla="*/ 69 w 168"/>
                <a:gd name="T59" fmla="*/ 5 h 151"/>
                <a:gd name="T60" fmla="*/ 79 w 168"/>
                <a:gd name="T61" fmla="*/ 32 h 151"/>
                <a:gd name="T62" fmla="*/ 73 w 168"/>
                <a:gd name="T63" fmla="*/ 43 h 151"/>
                <a:gd name="T64" fmla="*/ 66 w 168"/>
                <a:gd name="T65" fmla="*/ 53 h 151"/>
                <a:gd name="T66" fmla="*/ 73 w 168"/>
                <a:gd name="T67" fmla="*/ 64 h 151"/>
                <a:gd name="T68" fmla="*/ 81 w 168"/>
                <a:gd name="T69" fmla="*/ 77 h 151"/>
                <a:gd name="T70" fmla="*/ 100 w 168"/>
                <a:gd name="T71" fmla="*/ 74 h 151"/>
                <a:gd name="T72" fmla="*/ 91 w 168"/>
                <a:gd name="T73" fmla="*/ 62 h 151"/>
                <a:gd name="T74" fmla="*/ 83 w 168"/>
                <a:gd name="T75" fmla="*/ 53 h 151"/>
                <a:gd name="T76" fmla="*/ 91 w 168"/>
                <a:gd name="T77" fmla="*/ 43 h 151"/>
                <a:gd name="T78" fmla="*/ 98 w 168"/>
                <a:gd name="T79" fmla="*/ 32 h 151"/>
                <a:gd name="T80" fmla="*/ 116 w 168"/>
                <a:gd name="T81" fmla="*/ 26 h 151"/>
                <a:gd name="T82" fmla="*/ 110 w 168"/>
                <a:gd name="T83" fmla="*/ 38 h 151"/>
                <a:gd name="T84" fmla="*/ 100 w 168"/>
                <a:gd name="T85" fmla="*/ 49 h 151"/>
                <a:gd name="T86" fmla="*/ 102 w 168"/>
                <a:gd name="T87" fmla="*/ 58 h 151"/>
                <a:gd name="T88" fmla="*/ 110 w 168"/>
                <a:gd name="T89" fmla="*/ 66 h 151"/>
                <a:gd name="T90" fmla="*/ 118 w 168"/>
                <a:gd name="T91" fmla="*/ 81 h 151"/>
                <a:gd name="T92" fmla="*/ 133 w 168"/>
                <a:gd name="T93" fmla="*/ 72 h 151"/>
                <a:gd name="T94" fmla="*/ 124 w 168"/>
                <a:gd name="T95" fmla="*/ 60 h 151"/>
                <a:gd name="T96" fmla="*/ 118 w 168"/>
                <a:gd name="T97" fmla="*/ 51 h 151"/>
                <a:gd name="T98" fmla="*/ 127 w 168"/>
                <a:gd name="T99" fmla="*/ 41 h 151"/>
                <a:gd name="T100" fmla="*/ 133 w 168"/>
                <a:gd name="T101" fmla="*/ 30 h 151"/>
                <a:gd name="T102" fmla="*/ 145 w 168"/>
                <a:gd name="T103" fmla="*/ 30 h 151"/>
                <a:gd name="T104" fmla="*/ 139 w 168"/>
                <a:gd name="T105" fmla="*/ 43 h 151"/>
                <a:gd name="T106" fmla="*/ 135 w 168"/>
                <a:gd name="T107" fmla="*/ 55 h 151"/>
                <a:gd name="T108" fmla="*/ 143 w 168"/>
                <a:gd name="T109" fmla="*/ 64 h 151"/>
                <a:gd name="T110" fmla="*/ 151 w 168"/>
                <a:gd name="T111" fmla="*/ 77 h 151"/>
                <a:gd name="T112" fmla="*/ 166 w 168"/>
                <a:gd name="T113" fmla="*/ 74 h 151"/>
                <a:gd name="T114" fmla="*/ 158 w 168"/>
                <a:gd name="T115" fmla="*/ 60 h 151"/>
                <a:gd name="T116" fmla="*/ 151 w 168"/>
                <a:gd name="T117" fmla="*/ 51 h 151"/>
                <a:gd name="T118" fmla="*/ 160 w 168"/>
                <a:gd name="T119" fmla="*/ 38 h 151"/>
                <a:gd name="T120" fmla="*/ 166 w 168"/>
                <a:gd name="T121" fmla="*/ 28 h 151"/>
                <a:gd name="T122" fmla="*/ 129 w 168"/>
                <a:gd name="T123" fmla="*/ 102 h 15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68" h="151">
                  <a:moveTo>
                    <a:pt x="31" y="85"/>
                  </a:moveTo>
                  <a:lnTo>
                    <a:pt x="31" y="151"/>
                  </a:lnTo>
                  <a:lnTo>
                    <a:pt x="48" y="151"/>
                  </a:lnTo>
                  <a:lnTo>
                    <a:pt x="48" y="83"/>
                  </a:lnTo>
                  <a:lnTo>
                    <a:pt x="58" y="81"/>
                  </a:lnTo>
                  <a:lnTo>
                    <a:pt x="58" y="83"/>
                  </a:lnTo>
                  <a:lnTo>
                    <a:pt x="58" y="85"/>
                  </a:lnTo>
                  <a:lnTo>
                    <a:pt x="60" y="87"/>
                  </a:lnTo>
                  <a:lnTo>
                    <a:pt x="60" y="89"/>
                  </a:lnTo>
                  <a:lnTo>
                    <a:pt x="75" y="85"/>
                  </a:lnTo>
                  <a:lnTo>
                    <a:pt x="75" y="83"/>
                  </a:lnTo>
                  <a:lnTo>
                    <a:pt x="75" y="81"/>
                  </a:lnTo>
                  <a:lnTo>
                    <a:pt x="73" y="81"/>
                  </a:lnTo>
                  <a:lnTo>
                    <a:pt x="73" y="79"/>
                  </a:lnTo>
                  <a:lnTo>
                    <a:pt x="73" y="77"/>
                  </a:lnTo>
                  <a:lnTo>
                    <a:pt x="73" y="75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1" y="72"/>
                  </a:lnTo>
                  <a:lnTo>
                    <a:pt x="69" y="70"/>
                  </a:lnTo>
                  <a:lnTo>
                    <a:pt x="69" y="68"/>
                  </a:lnTo>
                  <a:lnTo>
                    <a:pt x="69" y="66"/>
                  </a:lnTo>
                  <a:lnTo>
                    <a:pt x="66" y="64"/>
                  </a:lnTo>
                  <a:lnTo>
                    <a:pt x="66" y="62"/>
                  </a:lnTo>
                  <a:lnTo>
                    <a:pt x="64" y="60"/>
                  </a:lnTo>
                  <a:lnTo>
                    <a:pt x="64" y="58"/>
                  </a:lnTo>
                  <a:lnTo>
                    <a:pt x="64" y="56"/>
                  </a:lnTo>
                  <a:lnTo>
                    <a:pt x="62" y="55"/>
                  </a:lnTo>
                  <a:lnTo>
                    <a:pt x="62" y="53"/>
                  </a:lnTo>
                  <a:lnTo>
                    <a:pt x="48" y="58"/>
                  </a:lnTo>
                  <a:lnTo>
                    <a:pt x="48" y="60"/>
                  </a:lnTo>
                  <a:lnTo>
                    <a:pt x="50" y="60"/>
                  </a:lnTo>
                  <a:lnTo>
                    <a:pt x="50" y="62"/>
                  </a:lnTo>
                  <a:lnTo>
                    <a:pt x="50" y="64"/>
                  </a:lnTo>
                  <a:lnTo>
                    <a:pt x="52" y="66"/>
                  </a:lnTo>
                  <a:lnTo>
                    <a:pt x="33" y="68"/>
                  </a:lnTo>
                  <a:lnTo>
                    <a:pt x="35" y="66"/>
                  </a:lnTo>
                  <a:lnTo>
                    <a:pt x="37" y="64"/>
                  </a:lnTo>
                  <a:lnTo>
                    <a:pt x="40" y="62"/>
                  </a:lnTo>
                  <a:lnTo>
                    <a:pt x="42" y="60"/>
                  </a:lnTo>
                  <a:lnTo>
                    <a:pt x="42" y="58"/>
                  </a:lnTo>
                  <a:lnTo>
                    <a:pt x="44" y="56"/>
                  </a:lnTo>
                  <a:lnTo>
                    <a:pt x="44" y="55"/>
                  </a:lnTo>
                  <a:lnTo>
                    <a:pt x="46" y="53"/>
                  </a:lnTo>
                  <a:lnTo>
                    <a:pt x="48" y="53"/>
                  </a:lnTo>
                  <a:lnTo>
                    <a:pt x="48" y="51"/>
                  </a:lnTo>
                  <a:lnTo>
                    <a:pt x="50" y="49"/>
                  </a:lnTo>
                  <a:lnTo>
                    <a:pt x="50" y="47"/>
                  </a:lnTo>
                  <a:lnTo>
                    <a:pt x="52" y="45"/>
                  </a:lnTo>
                  <a:lnTo>
                    <a:pt x="52" y="43"/>
                  </a:lnTo>
                  <a:lnTo>
                    <a:pt x="54" y="41"/>
                  </a:lnTo>
                  <a:lnTo>
                    <a:pt x="54" y="39"/>
                  </a:lnTo>
                  <a:lnTo>
                    <a:pt x="56" y="39"/>
                  </a:lnTo>
                  <a:lnTo>
                    <a:pt x="56" y="38"/>
                  </a:lnTo>
                  <a:lnTo>
                    <a:pt x="56" y="36"/>
                  </a:lnTo>
                  <a:lnTo>
                    <a:pt x="58" y="34"/>
                  </a:lnTo>
                  <a:lnTo>
                    <a:pt x="58" y="32"/>
                  </a:lnTo>
                  <a:lnTo>
                    <a:pt x="60" y="30"/>
                  </a:lnTo>
                  <a:lnTo>
                    <a:pt x="60" y="28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4"/>
                  </a:lnTo>
                  <a:lnTo>
                    <a:pt x="62" y="22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2"/>
                  </a:lnTo>
                  <a:lnTo>
                    <a:pt x="44" y="24"/>
                  </a:lnTo>
                  <a:lnTo>
                    <a:pt x="44" y="26"/>
                  </a:lnTo>
                  <a:lnTo>
                    <a:pt x="44" y="28"/>
                  </a:lnTo>
                  <a:lnTo>
                    <a:pt x="42" y="28"/>
                  </a:lnTo>
                  <a:lnTo>
                    <a:pt x="42" y="30"/>
                  </a:lnTo>
                  <a:lnTo>
                    <a:pt x="42" y="32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7" y="39"/>
                  </a:lnTo>
                  <a:lnTo>
                    <a:pt x="35" y="41"/>
                  </a:lnTo>
                  <a:lnTo>
                    <a:pt x="35" y="39"/>
                  </a:lnTo>
                  <a:lnTo>
                    <a:pt x="33" y="39"/>
                  </a:lnTo>
                  <a:lnTo>
                    <a:pt x="33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6"/>
                  </a:lnTo>
                  <a:lnTo>
                    <a:pt x="27" y="36"/>
                  </a:lnTo>
                  <a:lnTo>
                    <a:pt x="29" y="34"/>
                  </a:lnTo>
                  <a:lnTo>
                    <a:pt x="29" y="32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8"/>
                  </a:lnTo>
                  <a:lnTo>
                    <a:pt x="33" y="28"/>
                  </a:lnTo>
                  <a:lnTo>
                    <a:pt x="33" y="26"/>
                  </a:lnTo>
                  <a:lnTo>
                    <a:pt x="33" y="24"/>
                  </a:lnTo>
                  <a:lnTo>
                    <a:pt x="35" y="24"/>
                  </a:lnTo>
                  <a:lnTo>
                    <a:pt x="35" y="22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37" y="19"/>
                  </a:lnTo>
                  <a:lnTo>
                    <a:pt x="37" y="17"/>
                  </a:lnTo>
                  <a:lnTo>
                    <a:pt x="40" y="17"/>
                  </a:lnTo>
                  <a:lnTo>
                    <a:pt x="40" y="15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2" y="9"/>
                  </a:lnTo>
                  <a:lnTo>
                    <a:pt x="44" y="9"/>
                  </a:lnTo>
                  <a:lnTo>
                    <a:pt x="44" y="7"/>
                  </a:lnTo>
                  <a:lnTo>
                    <a:pt x="29" y="0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7" y="3"/>
                  </a:lnTo>
                  <a:lnTo>
                    <a:pt x="27" y="5"/>
                  </a:lnTo>
                  <a:lnTo>
                    <a:pt x="25" y="7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3" y="15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21" y="19"/>
                  </a:lnTo>
                  <a:lnTo>
                    <a:pt x="19" y="19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7" y="22"/>
                  </a:lnTo>
                  <a:lnTo>
                    <a:pt x="17" y="24"/>
                  </a:lnTo>
                  <a:lnTo>
                    <a:pt x="17" y="26"/>
                  </a:lnTo>
                  <a:lnTo>
                    <a:pt x="15" y="26"/>
                  </a:lnTo>
                  <a:lnTo>
                    <a:pt x="13" y="26"/>
                  </a:lnTo>
                  <a:lnTo>
                    <a:pt x="13" y="24"/>
                  </a:lnTo>
                  <a:lnTo>
                    <a:pt x="11" y="24"/>
                  </a:lnTo>
                  <a:lnTo>
                    <a:pt x="8" y="24"/>
                  </a:lnTo>
                  <a:lnTo>
                    <a:pt x="8" y="22"/>
                  </a:lnTo>
                  <a:lnTo>
                    <a:pt x="0" y="38"/>
                  </a:lnTo>
                  <a:lnTo>
                    <a:pt x="2" y="38"/>
                  </a:lnTo>
                  <a:lnTo>
                    <a:pt x="4" y="38"/>
                  </a:lnTo>
                  <a:lnTo>
                    <a:pt x="4" y="39"/>
                  </a:lnTo>
                  <a:lnTo>
                    <a:pt x="6" y="39"/>
                  </a:lnTo>
                  <a:lnTo>
                    <a:pt x="8" y="41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3"/>
                  </a:lnTo>
                  <a:lnTo>
                    <a:pt x="15" y="43"/>
                  </a:lnTo>
                  <a:lnTo>
                    <a:pt x="15" y="45"/>
                  </a:lnTo>
                  <a:lnTo>
                    <a:pt x="17" y="45"/>
                  </a:lnTo>
                  <a:lnTo>
                    <a:pt x="17" y="47"/>
                  </a:lnTo>
                  <a:lnTo>
                    <a:pt x="19" y="47"/>
                  </a:lnTo>
                  <a:lnTo>
                    <a:pt x="19" y="49"/>
                  </a:lnTo>
                  <a:lnTo>
                    <a:pt x="21" y="49"/>
                  </a:lnTo>
                  <a:lnTo>
                    <a:pt x="23" y="51"/>
                  </a:lnTo>
                  <a:lnTo>
                    <a:pt x="25" y="53"/>
                  </a:lnTo>
                  <a:lnTo>
                    <a:pt x="27" y="53"/>
                  </a:lnTo>
                  <a:lnTo>
                    <a:pt x="27" y="55"/>
                  </a:lnTo>
                  <a:lnTo>
                    <a:pt x="25" y="56"/>
                  </a:lnTo>
                  <a:lnTo>
                    <a:pt x="25" y="58"/>
                  </a:lnTo>
                  <a:lnTo>
                    <a:pt x="23" y="58"/>
                  </a:lnTo>
                  <a:lnTo>
                    <a:pt x="23" y="60"/>
                  </a:lnTo>
                  <a:lnTo>
                    <a:pt x="21" y="60"/>
                  </a:lnTo>
                  <a:lnTo>
                    <a:pt x="21" y="62"/>
                  </a:lnTo>
                  <a:lnTo>
                    <a:pt x="19" y="64"/>
                  </a:lnTo>
                  <a:lnTo>
                    <a:pt x="19" y="66"/>
                  </a:lnTo>
                  <a:lnTo>
                    <a:pt x="17" y="66"/>
                  </a:lnTo>
                  <a:lnTo>
                    <a:pt x="17" y="68"/>
                  </a:lnTo>
                  <a:lnTo>
                    <a:pt x="15" y="68"/>
                  </a:lnTo>
                  <a:lnTo>
                    <a:pt x="15" y="70"/>
                  </a:lnTo>
                  <a:lnTo>
                    <a:pt x="13" y="70"/>
                  </a:lnTo>
                  <a:lnTo>
                    <a:pt x="0" y="72"/>
                  </a:lnTo>
                  <a:lnTo>
                    <a:pt x="2" y="72"/>
                  </a:lnTo>
                  <a:lnTo>
                    <a:pt x="2" y="74"/>
                  </a:lnTo>
                  <a:lnTo>
                    <a:pt x="2" y="75"/>
                  </a:lnTo>
                  <a:lnTo>
                    <a:pt x="2" y="77"/>
                  </a:lnTo>
                  <a:lnTo>
                    <a:pt x="2" y="79"/>
                  </a:lnTo>
                  <a:lnTo>
                    <a:pt x="4" y="79"/>
                  </a:lnTo>
                  <a:lnTo>
                    <a:pt x="4" y="81"/>
                  </a:lnTo>
                  <a:lnTo>
                    <a:pt x="4" y="83"/>
                  </a:lnTo>
                  <a:lnTo>
                    <a:pt x="4" y="85"/>
                  </a:lnTo>
                  <a:lnTo>
                    <a:pt x="4" y="87"/>
                  </a:lnTo>
                  <a:lnTo>
                    <a:pt x="31" y="85"/>
                  </a:lnTo>
                  <a:close/>
                  <a:moveTo>
                    <a:pt x="13" y="93"/>
                  </a:moveTo>
                  <a:lnTo>
                    <a:pt x="11" y="94"/>
                  </a:lnTo>
                  <a:lnTo>
                    <a:pt x="11" y="96"/>
                  </a:lnTo>
                  <a:lnTo>
                    <a:pt x="11" y="98"/>
                  </a:lnTo>
                  <a:lnTo>
                    <a:pt x="11" y="100"/>
                  </a:lnTo>
                  <a:lnTo>
                    <a:pt x="11" y="102"/>
                  </a:lnTo>
                  <a:lnTo>
                    <a:pt x="11" y="104"/>
                  </a:lnTo>
                  <a:lnTo>
                    <a:pt x="11" y="106"/>
                  </a:lnTo>
                  <a:lnTo>
                    <a:pt x="11" y="108"/>
                  </a:lnTo>
                  <a:lnTo>
                    <a:pt x="8" y="110"/>
                  </a:lnTo>
                  <a:lnTo>
                    <a:pt x="8" y="112"/>
                  </a:lnTo>
                  <a:lnTo>
                    <a:pt x="8" y="113"/>
                  </a:lnTo>
                  <a:lnTo>
                    <a:pt x="8" y="115"/>
                  </a:lnTo>
                  <a:lnTo>
                    <a:pt x="8" y="117"/>
                  </a:lnTo>
                  <a:lnTo>
                    <a:pt x="6" y="119"/>
                  </a:lnTo>
                  <a:lnTo>
                    <a:pt x="6" y="121"/>
                  </a:lnTo>
                  <a:lnTo>
                    <a:pt x="6" y="123"/>
                  </a:lnTo>
                  <a:lnTo>
                    <a:pt x="6" y="125"/>
                  </a:lnTo>
                  <a:lnTo>
                    <a:pt x="4" y="127"/>
                  </a:lnTo>
                  <a:lnTo>
                    <a:pt x="4" y="129"/>
                  </a:lnTo>
                  <a:lnTo>
                    <a:pt x="4" y="130"/>
                  </a:lnTo>
                  <a:lnTo>
                    <a:pt x="4" y="132"/>
                  </a:lnTo>
                  <a:lnTo>
                    <a:pt x="2" y="134"/>
                  </a:lnTo>
                  <a:lnTo>
                    <a:pt x="2" y="136"/>
                  </a:lnTo>
                  <a:lnTo>
                    <a:pt x="2" y="138"/>
                  </a:lnTo>
                  <a:lnTo>
                    <a:pt x="0" y="140"/>
                  </a:lnTo>
                  <a:lnTo>
                    <a:pt x="17" y="144"/>
                  </a:lnTo>
                  <a:lnTo>
                    <a:pt x="17" y="142"/>
                  </a:lnTo>
                  <a:lnTo>
                    <a:pt x="17" y="140"/>
                  </a:lnTo>
                  <a:lnTo>
                    <a:pt x="17" y="138"/>
                  </a:lnTo>
                  <a:lnTo>
                    <a:pt x="19" y="138"/>
                  </a:lnTo>
                  <a:lnTo>
                    <a:pt x="19" y="136"/>
                  </a:lnTo>
                  <a:lnTo>
                    <a:pt x="19" y="134"/>
                  </a:lnTo>
                  <a:lnTo>
                    <a:pt x="19" y="132"/>
                  </a:lnTo>
                  <a:lnTo>
                    <a:pt x="21" y="130"/>
                  </a:lnTo>
                  <a:lnTo>
                    <a:pt x="21" y="129"/>
                  </a:lnTo>
                  <a:lnTo>
                    <a:pt x="21" y="127"/>
                  </a:lnTo>
                  <a:lnTo>
                    <a:pt x="21" y="125"/>
                  </a:lnTo>
                  <a:lnTo>
                    <a:pt x="23" y="123"/>
                  </a:lnTo>
                  <a:lnTo>
                    <a:pt x="23" y="121"/>
                  </a:lnTo>
                  <a:lnTo>
                    <a:pt x="23" y="119"/>
                  </a:lnTo>
                  <a:lnTo>
                    <a:pt x="23" y="117"/>
                  </a:lnTo>
                  <a:lnTo>
                    <a:pt x="23" y="115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5" y="110"/>
                  </a:lnTo>
                  <a:lnTo>
                    <a:pt x="25" y="108"/>
                  </a:lnTo>
                  <a:lnTo>
                    <a:pt x="25" y="106"/>
                  </a:lnTo>
                  <a:lnTo>
                    <a:pt x="25" y="104"/>
                  </a:lnTo>
                  <a:lnTo>
                    <a:pt x="25" y="102"/>
                  </a:lnTo>
                  <a:lnTo>
                    <a:pt x="27" y="102"/>
                  </a:lnTo>
                  <a:lnTo>
                    <a:pt x="27" y="100"/>
                  </a:lnTo>
                  <a:lnTo>
                    <a:pt x="27" y="98"/>
                  </a:lnTo>
                  <a:lnTo>
                    <a:pt x="27" y="96"/>
                  </a:lnTo>
                  <a:lnTo>
                    <a:pt x="13" y="93"/>
                  </a:lnTo>
                  <a:close/>
                  <a:moveTo>
                    <a:pt x="66" y="93"/>
                  </a:moveTo>
                  <a:lnTo>
                    <a:pt x="50" y="96"/>
                  </a:lnTo>
                  <a:lnTo>
                    <a:pt x="56" y="132"/>
                  </a:lnTo>
                  <a:lnTo>
                    <a:pt x="71" y="129"/>
                  </a:lnTo>
                  <a:lnTo>
                    <a:pt x="66" y="93"/>
                  </a:lnTo>
                  <a:close/>
                  <a:moveTo>
                    <a:pt x="69" y="5"/>
                  </a:moveTo>
                  <a:lnTo>
                    <a:pt x="69" y="20"/>
                  </a:lnTo>
                  <a:lnTo>
                    <a:pt x="166" y="20"/>
                  </a:lnTo>
                  <a:lnTo>
                    <a:pt x="166" y="5"/>
                  </a:lnTo>
                  <a:lnTo>
                    <a:pt x="69" y="5"/>
                  </a:lnTo>
                  <a:close/>
                  <a:moveTo>
                    <a:pt x="83" y="22"/>
                  </a:moveTo>
                  <a:lnTo>
                    <a:pt x="83" y="24"/>
                  </a:lnTo>
                  <a:lnTo>
                    <a:pt x="81" y="24"/>
                  </a:lnTo>
                  <a:lnTo>
                    <a:pt x="81" y="26"/>
                  </a:lnTo>
                  <a:lnTo>
                    <a:pt x="81" y="28"/>
                  </a:lnTo>
                  <a:lnTo>
                    <a:pt x="81" y="30"/>
                  </a:lnTo>
                  <a:lnTo>
                    <a:pt x="79" y="30"/>
                  </a:lnTo>
                  <a:lnTo>
                    <a:pt x="79" y="32"/>
                  </a:lnTo>
                  <a:lnTo>
                    <a:pt x="79" y="34"/>
                  </a:lnTo>
                  <a:lnTo>
                    <a:pt x="77" y="34"/>
                  </a:lnTo>
                  <a:lnTo>
                    <a:pt x="77" y="36"/>
                  </a:lnTo>
                  <a:lnTo>
                    <a:pt x="77" y="38"/>
                  </a:lnTo>
                  <a:lnTo>
                    <a:pt x="75" y="39"/>
                  </a:lnTo>
                  <a:lnTo>
                    <a:pt x="75" y="41"/>
                  </a:lnTo>
                  <a:lnTo>
                    <a:pt x="73" y="41"/>
                  </a:lnTo>
                  <a:lnTo>
                    <a:pt x="73" y="43"/>
                  </a:lnTo>
                  <a:lnTo>
                    <a:pt x="73" y="45"/>
                  </a:lnTo>
                  <a:lnTo>
                    <a:pt x="71" y="45"/>
                  </a:lnTo>
                  <a:lnTo>
                    <a:pt x="71" y="47"/>
                  </a:lnTo>
                  <a:lnTo>
                    <a:pt x="69" y="47"/>
                  </a:lnTo>
                  <a:lnTo>
                    <a:pt x="69" y="49"/>
                  </a:lnTo>
                  <a:lnTo>
                    <a:pt x="69" y="51"/>
                  </a:lnTo>
                  <a:lnTo>
                    <a:pt x="66" y="51"/>
                  </a:lnTo>
                  <a:lnTo>
                    <a:pt x="66" y="53"/>
                  </a:lnTo>
                  <a:lnTo>
                    <a:pt x="66" y="55"/>
                  </a:lnTo>
                  <a:lnTo>
                    <a:pt x="66" y="56"/>
                  </a:lnTo>
                  <a:lnTo>
                    <a:pt x="69" y="56"/>
                  </a:lnTo>
                  <a:lnTo>
                    <a:pt x="69" y="58"/>
                  </a:lnTo>
                  <a:lnTo>
                    <a:pt x="71" y="60"/>
                  </a:lnTo>
                  <a:lnTo>
                    <a:pt x="71" y="62"/>
                  </a:lnTo>
                  <a:lnTo>
                    <a:pt x="73" y="62"/>
                  </a:lnTo>
                  <a:lnTo>
                    <a:pt x="73" y="64"/>
                  </a:lnTo>
                  <a:lnTo>
                    <a:pt x="75" y="66"/>
                  </a:lnTo>
                  <a:lnTo>
                    <a:pt x="75" y="68"/>
                  </a:lnTo>
                  <a:lnTo>
                    <a:pt x="77" y="68"/>
                  </a:lnTo>
                  <a:lnTo>
                    <a:pt x="77" y="70"/>
                  </a:lnTo>
                  <a:lnTo>
                    <a:pt x="79" y="72"/>
                  </a:lnTo>
                  <a:lnTo>
                    <a:pt x="79" y="74"/>
                  </a:lnTo>
                  <a:lnTo>
                    <a:pt x="81" y="75"/>
                  </a:lnTo>
                  <a:lnTo>
                    <a:pt x="81" y="77"/>
                  </a:lnTo>
                  <a:lnTo>
                    <a:pt x="83" y="77"/>
                  </a:lnTo>
                  <a:lnTo>
                    <a:pt x="83" y="79"/>
                  </a:lnTo>
                  <a:lnTo>
                    <a:pt x="83" y="81"/>
                  </a:lnTo>
                  <a:lnTo>
                    <a:pt x="85" y="81"/>
                  </a:lnTo>
                  <a:lnTo>
                    <a:pt x="85" y="83"/>
                  </a:lnTo>
                  <a:lnTo>
                    <a:pt x="85" y="85"/>
                  </a:lnTo>
                  <a:lnTo>
                    <a:pt x="100" y="75"/>
                  </a:lnTo>
                  <a:lnTo>
                    <a:pt x="100" y="74"/>
                  </a:lnTo>
                  <a:lnTo>
                    <a:pt x="98" y="72"/>
                  </a:lnTo>
                  <a:lnTo>
                    <a:pt x="98" y="70"/>
                  </a:lnTo>
                  <a:lnTo>
                    <a:pt x="95" y="70"/>
                  </a:lnTo>
                  <a:lnTo>
                    <a:pt x="95" y="68"/>
                  </a:lnTo>
                  <a:lnTo>
                    <a:pt x="93" y="66"/>
                  </a:lnTo>
                  <a:lnTo>
                    <a:pt x="93" y="64"/>
                  </a:lnTo>
                  <a:lnTo>
                    <a:pt x="91" y="64"/>
                  </a:lnTo>
                  <a:lnTo>
                    <a:pt x="91" y="62"/>
                  </a:lnTo>
                  <a:lnTo>
                    <a:pt x="89" y="60"/>
                  </a:lnTo>
                  <a:lnTo>
                    <a:pt x="89" y="58"/>
                  </a:lnTo>
                  <a:lnTo>
                    <a:pt x="87" y="58"/>
                  </a:lnTo>
                  <a:lnTo>
                    <a:pt x="87" y="56"/>
                  </a:lnTo>
                  <a:lnTo>
                    <a:pt x="85" y="56"/>
                  </a:lnTo>
                  <a:lnTo>
                    <a:pt x="85" y="55"/>
                  </a:lnTo>
                  <a:lnTo>
                    <a:pt x="83" y="55"/>
                  </a:lnTo>
                  <a:lnTo>
                    <a:pt x="83" y="53"/>
                  </a:lnTo>
                  <a:lnTo>
                    <a:pt x="85" y="53"/>
                  </a:lnTo>
                  <a:lnTo>
                    <a:pt x="85" y="51"/>
                  </a:lnTo>
                  <a:lnTo>
                    <a:pt x="87" y="51"/>
                  </a:lnTo>
                  <a:lnTo>
                    <a:pt x="87" y="49"/>
                  </a:lnTo>
                  <a:lnTo>
                    <a:pt x="87" y="47"/>
                  </a:lnTo>
                  <a:lnTo>
                    <a:pt x="89" y="47"/>
                  </a:lnTo>
                  <a:lnTo>
                    <a:pt x="89" y="45"/>
                  </a:lnTo>
                  <a:lnTo>
                    <a:pt x="91" y="43"/>
                  </a:lnTo>
                  <a:lnTo>
                    <a:pt x="91" y="41"/>
                  </a:lnTo>
                  <a:lnTo>
                    <a:pt x="93" y="39"/>
                  </a:lnTo>
                  <a:lnTo>
                    <a:pt x="93" y="38"/>
                  </a:lnTo>
                  <a:lnTo>
                    <a:pt x="95" y="38"/>
                  </a:lnTo>
                  <a:lnTo>
                    <a:pt x="95" y="36"/>
                  </a:lnTo>
                  <a:lnTo>
                    <a:pt x="95" y="34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8" y="30"/>
                  </a:lnTo>
                  <a:lnTo>
                    <a:pt x="100" y="30"/>
                  </a:lnTo>
                  <a:lnTo>
                    <a:pt x="100" y="28"/>
                  </a:lnTo>
                  <a:lnTo>
                    <a:pt x="83" y="22"/>
                  </a:lnTo>
                  <a:close/>
                  <a:moveTo>
                    <a:pt x="118" y="20"/>
                  </a:moveTo>
                  <a:lnTo>
                    <a:pt x="118" y="22"/>
                  </a:lnTo>
                  <a:lnTo>
                    <a:pt x="118" y="24"/>
                  </a:lnTo>
                  <a:lnTo>
                    <a:pt x="116" y="26"/>
                  </a:lnTo>
                  <a:lnTo>
                    <a:pt x="116" y="28"/>
                  </a:lnTo>
                  <a:lnTo>
                    <a:pt x="114" y="30"/>
                  </a:lnTo>
                  <a:lnTo>
                    <a:pt x="114" y="32"/>
                  </a:lnTo>
                  <a:lnTo>
                    <a:pt x="112" y="32"/>
                  </a:lnTo>
                  <a:lnTo>
                    <a:pt x="112" y="34"/>
                  </a:lnTo>
                  <a:lnTo>
                    <a:pt x="112" y="36"/>
                  </a:lnTo>
                  <a:lnTo>
                    <a:pt x="110" y="36"/>
                  </a:lnTo>
                  <a:lnTo>
                    <a:pt x="110" y="38"/>
                  </a:lnTo>
                  <a:lnTo>
                    <a:pt x="108" y="39"/>
                  </a:lnTo>
                  <a:lnTo>
                    <a:pt x="108" y="41"/>
                  </a:lnTo>
                  <a:lnTo>
                    <a:pt x="106" y="41"/>
                  </a:lnTo>
                  <a:lnTo>
                    <a:pt x="106" y="43"/>
                  </a:lnTo>
                  <a:lnTo>
                    <a:pt x="104" y="43"/>
                  </a:lnTo>
                  <a:lnTo>
                    <a:pt x="104" y="45"/>
                  </a:lnTo>
                  <a:lnTo>
                    <a:pt x="102" y="47"/>
                  </a:lnTo>
                  <a:lnTo>
                    <a:pt x="100" y="49"/>
                  </a:lnTo>
                  <a:lnTo>
                    <a:pt x="100" y="51"/>
                  </a:lnTo>
                  <a:lnTo>
                    <a:pt x="98" y="51"/>
                  </a:lnTo>
                  <a:lnTo>
                    <a:pt x="98" y="53"/>
                  </a:lnTo>
                  <a:lnTo>
                    <a:pt x="100" y="53"/>
                  </a:lnTo>
                  <a:lnTo>
                    <a:pt x="100" y="55"/>
                  </a:lnTo>
                  <a:lnTo>
                    <a:pt x="100" y="56"/>
                  </a:lnTo>
                  <a:lnTo>
                    <a:pt x="102" y="56"/>
                  </a:lnTo>
                  <a:lnTo>
                    <a:pt x="102" y="58"/>
                  </a:lnTo>
                  <a:lnTo>
                    <a:pt x="104" y="58"/>
                  </a:lnTo>
                  <a:lnTo>
                    <a:pt x="104" y="60"/>
                  </a:lnTo>
                  <a:lnTo>
                    <a:pt x="106" y="60"/>
                  </a:lnTo>
                  <a:lnTo>
                    <a:pt x="106" y="62"/>
                  </a:lnTo>
                  <a:lnTo>
                    <a:pt x="106" y="64"/>
                  </a:lnTo>
                  <a:lnTo>
                    <a:pt x="108" y="64"/>
                  </a:lnTo>
                  <a:lnTo>
                    <a:pt x="108" y="66"/>
                  </a:lnTo>
                  <a:lnTo>
                    <a:pt x="110" y="66"/>
                  </a:lnTo>
                  <a:lnTo>
                    <a:pt x="110" y="68"/>
                  </a:lnTo>
                  <a:lnTo>
                    <a:pt x="112" y="70"/>
                  </a:lnTo>
                  <a:lnTo>
                    <a:pt x="112" y="72"/>
                  </a:lnTo>
                  <a:lnTo>
                    <a:pt x="114" y="74"/>
                  </a:lnTo>
                  <a:lnTo>
                    <a:pt x="116" y="75"/>
                  </a:lnTo>
                  <a:lnTo>
                    <a:pt x="116" y="77"/>
                  </a:lnTo>
                  <a:lnTo>
                    <a:pt x="118" y="79"/>
                  </a:lnTo>
                  <a:lnTo>
                    <a:pt x="118" y="81"/>
                  </a:lnTo>
                  <a:lnTo>
                    <a:pt x="120" y="81"/>
                  </a:lnTo>
                  <a:lnTo>
                    <a:pt x="120" y="83"/>
                  </a:lnTo>
                  <a:lnTo>
                    <a:pt x="120" y="85"/>
                  </a:lnTo>
                  <a:lnTo>
                    <a:pt x="122" y="85"/>
                  </a:lnTo>
                  <a:lnTo>
                    <a:pt x="135" y="75"/>
                  </a:lnTo>
                  <a:lnTo>
                    <a:pt x="135" y="74"/>
                  </a:lnTo>
                  <a:lnTo>
                    <a:pt x="133" y="74"/>
                  </a:lnTo>
                  <a:lnTo>
                    <a:pt x="133" y="72"/>
                  </a:lnTo>
                  <a:lnTo>
                    <a:pt x="131" y="70"/>
                  </a:lnTo>
                  <a:lnTo>
                    <a:pt x="131" y="68"/>
                  </a:lnTo>
                  <a:lnTo>
                    <a:pt x="129" y="68"/>
                  </a:lnTo>
                  <a:lnTo>
                    <a:pt x="129" y="66"/>
                  </a:lnTo>
                  <a:lnTo>
                    <a:pt x="127" y="64"/>
                  </a:lnTo>
                  <a:lnTo>
                    <a:pt x="127" y="62"/>
                  </a:lnTo>
                  <a:lnTo>
                    <a:pt x="124" y="62"/>
                  </a:lnTo>
                  <a:lnTo>
                    <a:pt x="124" y="60"/>
                  </a:lnTo>
                  <a:lnTo>
                    <a:pt x="122" y="60"/>
                  </a:lnTo>
                  <a:lnTo>
                    <a:pt x="122" y="58"/>
                  </a:lnTo>
                  <a:lnTo>
                    <a:pt x="120" y="56"/>
                  </a:lnTo>
                  <a:lnTo>
                    <a:pt x="118" y="55"/>
                  </a:lnTo>
                  <a:lnTo>
                    <a:pt x="118" y="53"/>
                  </a:lnTo>
                  <a:lnTo>
                    <a:pt x="116" y="53"/>
                  </a:lnTo>
                  <a:lnTo>
                    <a:pt x="116" y="51"/>
                  </a:lnTo>
                  <a:lnTo>
                    <a:pt x="118" y="51"/>
                  </a:lnTo>
                  <a:lnTo>
                    <a:pt x="118" y="49"/>
                  </a:lnTo>
                  <a:lnTo>
                    <a:pt x="120" y="49"/>
                  </a:lnTo>
                  <a:lnTo>
                    <a:pt x="120" y="47"/>
                  </a:lnTo>
                  <a:lnTo>
                    <a:pt x="122" y="47"/>
                  </a:lnTo>
                  <a:lnTo>
                    <a:pt x="122" y="45"/>
                  </a:lnTo>
                  <a:lnTo>
                    <a:pt x="124" y="43"/>
                  </a:lnTo>
                  <a:lnTo>
                    <a:pt x="124" y="41"/>
                  </a:lnTo>
                  <a:lnTo>
                    <a:pt x="127" y="41"/>
                  </a:lnTo>
                  <a:lnTo>
                    <a:pt x="127" y="39"/>
                  </a:lnTo>
                  <a:lnTo>
                    <a:pt x="129" y="39"/>
                  </a:lnTo>
                  <a:lnTo>
                    <a:pt x="129" y="38"/>
                  </a:lnTo>
                  <a:lnTo>
                    <a:pt x="129" y="36"/>
                  </a:lnTo>
                  <a:lnTo>
                    <a:pt x="131" y="36"/>
                  </a:lnTo>
                  <a:lnTo>
                    <a:pt x="131" y="34"/>
                  </a:lnTo>
                  <a:lnTo>
                    <a:pt x="133" y="32"/>
                  </a:lnTo>
                  <a:lnTo>
                    <a:pt x="133" y="30"/>
                  </a:lnTo>
                  <a:lnTo>
                    <a:pt x="135" y="30"/>
                  </a:lnTo>
                  <a:lnTo>
                    <a:pt x="118" y="20"/>
                  </a:lnTo>
                  <a:close/>
                  <a:moveTo>
                    <a:pt x="149" y="22"/>
                  </a:moveTo>
                  <a:lnTo>
                    <a:pt x="149" y="24"/>
                  </a:lnTo>
                  <a:lnTo>
                    <a:pt x="147" y="26"/>
                  </a:lnTo>
                  <a:lnTo>
                    <a:pt x="147" y="28"/>
                  </a:lnTo>
                  <a:lnTo>
                    <a:pt x="147" y="30"/>
                  </a:lnTo>
                  <a:lnTo>
                    <a:pt x="145" y="30"/>
                  </a:lnTo>
                  <a:lnTo>
                    <a:pt x="145" y="32"/>
                  </a:lnTo>
                  <a:lnTo>
                    <a:pt x="145" y="34"/>
                  </a:lnTo>
                  <a:lnTo>
                    <a:pt x="143" y="36"/>
                  </a:lnTo>
                  <a:lnTo>
                    <a:pt x="143" y="38"/>
                  </a:lnTo>
                  <a:lnTo>
                    <a:pt x="141" y="39"/>
                  </a:lnTo>
                  <a:lnTo>
                    <a:pt x="141" y="41"/>
                  </a:lnTo>
                  <a:lnTo>
                    <a:pt x="139" y="41"/>
                  </a:lnTo>
                  <a:lnTo>
                    <a:pt x="139" y="43"/>
                  </a:lnTo>
                  <a:lnTo>
                    <a:pt x="139" y="45"/>
                  </a:lnTo>
                  <a:lnTo>
                    <a:pt x="137" y="45"/>
                  </a:lnTo>
                  <a:lnTo>
                    <a:pt x="137" y="47"/>
                  </a:lnTo>
                  <a:lnTo>
                    <a:pt x="135" y="49"/>
                  </a:lnTo>
                  <a:lnTo>
                    <a:pt x="133" y="51"/>
                  </a:lnTo>
                  <a:lnTo>
                    <a:pt x="133" y="53"/>
                  </a:lnTo>
                  <a:lnTo>
                    <a:pt x="135" y="53"/>
                  </a:lnTo>
                  <a:lnTo>
                    <a:pt x="135" y="55"/>
                  </a:lnTo>
                  <a:lnTo>
                    <a:pt x="135" y="56"/>
                  </a:lnTo>
                  <a:lnTo>
                    <a:pt x="137" y="56"/>
                  </a:lnTo>
                  <a:lnTo>
                    <a:pt x="137" y="58"/>
                  </a:lnTo>
                  <a:lnTo>
                    <a:pt x="139" y="58"/>
                  </a:lnTo>
                  <a:lnTo>
                    <a:pt x="139" y="60"/>
                  </a:lnTo>
                  <a:lnTo>
                    <a:pt x="141" y="62"/>
                  </a:lnTo>
                  <a:lnTo>
                    <a:pt x="141" y="64"/>
                  </a:lnTo>
                  <a:lnTo>
                    <a:pt x="143" y="64"/>
                  </a:lnTo>
                  <a:lnTo>
                    <a:pt x="143" y="66"/>
                  </a:lnTo>
                  <a:lnTo>
                    <a:pt x="145" y="68"/>
                  </a:lnTo>
                  <a:lnTo>
                    <a:pt x="145" y="70"/>
                  </a:lnTo>
                  <a:lnTo>
                    <a:pt x="147" y="72"/>
                  </a:lnTo>
                  <a:lnTo>
                    <a:pt x="147" y="74"/>
                  </a:lnTo>
                  <a:lnTo>
                    <a:pt x="149" y="75"/>
                  </a:lnTo>
                  <a:lnTo>
                    <a:pt x="149" y="77"/>
                  </a:lnTo>
                  <a:lnTo>
                    <a:pt x="151" y="77"/>
                  </a:lnTo>
                  <a:lnTo>
                    <a:pt x="151" y="79"/>
                  </a:lnTo>
                  <a:lnTo>
                    <a:pt x="151" y="81"/>
                  </a:lnTo>
                  <a:lnTo>
                    <a:pt x="153" y="81"/>
                  </a:lnTo>
                  <a:lnTo>
                    <a:pt x="153" y="83"/>
                  </a:lnTo>
                  <a:lnTo>
                    <a:pt x="153" y="85"/>
                  </a:lnTo>
                  <a:lnTo>
                    <a:pt x="168" y="75"/>
                  </a:lnTo>
                  <a:lnTo>
                    <a:pt x="168" y="74"/>
                  </a:lnTo>
                  <a:lnTo>
                    <a:pt x="166" y="74"/>
                  </a:lnTo>
                  <a:lnTo>
                    <a:pt x="166" y="72"/>
                  </a:lnTo>
                  <a:lnTo>
                    <a:pt x="164" y="70"/>
                  </a:lnTo>
                  <a:lnTo>
                    <a:pt x="164" y="68"/>
                  </a:lnTo>
                  <a:lnTo>
                    <a:pt x="162" y="66"/>
                  </a:lnTo>
                  <a:lnTo>
                    <a:pt x="162" y="64"/>
                  </a:lnTo>
                  <a:lnTo>
                    <a:pt x="160" y="64"/>
                  </a:lnTo>
                  <a:lnTo>
                    <a:pt x="160" y="62"/>
                  </a:lnTo>
                  <a:lnTo>
                    <a:pt x="158" y="60"/>
                  </a:lnTo>
                  <a:lnTo>
                    <a:pt x="158" y="58"/>
                  </a:lnTo>
                  <a:lnTo>
                    <a:pt x="156" y="58"/>
                  </a:lnTo>
                  <a:lnTo>
                    <a:pt x="156" y="56"/>
                  </a:lnTo>
                  <a:lnTo>
                    <a:pt x="153" y="56"/>
                  </a:lnTo>
                  <a:lnTo>
                    <a:pt x="153" y="55"/>
                  </a:lnTo>
                  <a:lnTo>
                    <a:pt x="151" y="55"/>
                  </a:lnTo>
                  <a:lnTo>
                    <a:pt x="151" y="53"/>
                  </a:lnTo>
                  <a:lnTo>
                    <a:pt x="151" y="51"/>
                  </a:lnTo>
                  <a:lnTo>
                    <a:pt x="153" y="49"/>
                  </a:lnTo>
                  <a:lnTo>
                    <a:pt x="153" y="47"/>
                  </a:lnTo>
                  <a:lnTo>
                    <a:pt x="156" y="47"/>
                  </a:lnTo>
                  <a:lnTo>
                    <a:pt x="156" y="45"/>
                  </a:lnTo>
                  <a:lnTo>
                    <a:pt x="158" y="43"/>
                  </a:lnTo>
                  <a:lnTo>
                    <a:pt x="158" y="41"/>
                  </a:lnTo>
                  <a:lnTo>
                    <a:pt x="160" y="39"/>
                  </a:lnTo>
                  <a:lnTo>
                    <a:pt x="160" y="38"/>
                  </a:lnTo>
                  <a:lnTo>
                    <a:pt x="162" y="38"/>
                  </a:lnTo>
                  <a:lnTo>
                    <a:pt x="162" y="36"/>
                  </a:lnTo>
                  <a:lnTo>
                    <a:pt x="162" y="34"/>
                  </a:lnTo>
                  <a:lnTo>
                    <a:pt x="164" y="34"/>
                  </a:lnTo>
                  <a:lnTo>
                    <a:pt x="164" y="32"/>
                  </a:lnTo>
                  <a:lnTo>
                    <a:pt x="164" y="30"/>
                  </a:lnTo>
                  <a:lnTo>
                    <a:pt x="166" y="30"/>
                  </a:lnTo>
                  <a:lnTo>
                    <a:pt x="166" y="28"/>
                  </a:lnTo>
                  <a:lnTo>
                    <a:pt x="149" y="22"/>
                  </a:lnTo>
                  <a:close/>
                  <a:moveTo>
                    <a:pt x="110" y="134"/>
                  </a:moveTo>
                  <a:lnTo>
                    <a:pt x="66" y="134"/>
                  </a:lnTo>
                  <a:lnTo>
                    <a:pt x="66" y="149"/>
                  </a:lnTo>
                  <a:lnTo>
                    <a:pt x="168" y="149"/>
                  </a:lnTo>
                  <a:lnTo>
                    <a:pt x="168" y="134"/>
                  </a:lnTo>
                  <a:lnTo>
                    <a:pt x="129" y="134"/>
                  </a:lnTo>
                  <a:lnTo>
                    <a:pt x="129" y="102"/>
                  </a:lnTo>
                  <a:lnTo>
                    <a:pt x="166" y="102"/>
                  </a:lnTo>
                  <a:lnTo>
                    <a:pt x="166" y="87"/>
                  </a:lnTo>
                  <a:lnTo>
                    <a:pt x="75" y="87"/>
                  </a:lnTo>
                  <a:lnTo>
                    <a:pt x="75" y="102"/>
                  </a:lnTo>
                  <a:lnTo>
                    <a:pt x="110" y="102"/>
                  </a:lnTo>
                  <a:lnTo>
                    <a:pt x="110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sp>
          <p:nvSpPr>
            <p:cNvPr id="13" name="Freeform 21"/>
            <p:cNvSpPr>
              <a:spLocks noEditPoints="1"/>
            </p:cNvSpPr>
            <p:nvPr/>
          </p:nvSpPr>
          <p:spPr bwMode="auto">
            <a:xfrm>
              <a:off x="389" y="212"/>
              <a:ext cx="172" cy="152"/>
            </a:xfrm>
            <a:custGeom>
              <a:avLst/>
              <a:gdLst>
                <a:gd name="T0" fmla="*/ 33 w 172"/>
                <a:gd name="T1" fmla="*/ 14 h 152"/>
                <a:gd name="T2" fmla="*/ 23 w 172"/>
                <a:gd name="T3" fmla="*/ 4 h 152"/>
                <a:gd name="T4" fmla="*/ 9 w 172"/>
                <a:gd name="T5" fmla="*/ 18 h 152"/>
                <a:gd name="T6" fmla="*/ 19 w 172"/>
                <a:gd name="T7" fmla="*/ 25 h 152"/>
                <a:gd name="T8" fmla="*/ 27 w 172"/>
                <a:gd name="T9" fmla="*/ 33 h 152"/>
                <a:gd name="T10" fmla="*/ 29 w 172"/>
                <a:gd name="T11" fmla="*/ 54 h 152"/>
                <a:gd name="T12" fmla="*/ 19 w 172"/>
                <a:gd name="T13" fmla="*/ 44 h 152"/>
                <a:gd name="T14" fmla="*/ 7 w 172"/>
                <a:gd name="T15" fmla="*/ 57 h 152"/>
                <a:gd name="T16" fmla="*/ 17 w 172"/>
                <a:gd name="T17" fmla="*/ 65 h 152"/>
                <a:gd name="T18" fmla="*/ 15 w 172"/>
                <a:gd name="T19" fmla="*/ 118 h 152"/>
                <a:gd name="T20" fmla="*/ 9 w 172"/>
                <a:gd name="T21" fmla="*/ 129 h 152"/>
                <a:gd name="T22" fmla="*/ 2 w 172"/>
                <a:gd name="T23" fmla="*/ 141 h 152"/>
                <a:gd name="T24" fmla="*/ 25 w 172"/>
                <a:gd name="T25" fmla="*/ 139 h 152"/>
                <a:gd name="T26" fmla="*/ 31 w 172"/>
                <a:gd name="T27" fmla="*/ 124 h 152"/>
                <a:gd name="T28" fmla="*/ 36 w 172"/>
                <a:gd name="T29" fmla="*/ 107 h 152"/>
                <a:gd name="T30" fmla="*/ 42 w 172"/>
                <a:gd name="T31" fmla="*/ 88 h 152"/>
                <a:gd name="T32" fmla="*/ 23 w 172"/>
                <a:gd name="T33" fmla="*/ 95 h 152"/>
                <a:gd name="T34" fmla="*/ 19 w 172"/>
                <a:gd name="T35" fmla="*/ 109 h 152"/>
                <a:gd name="T36" fmla="*/ 143 w 172"/>
                <a:gd name="T37" fmla="*/ 46 h 152"/>
                <a:gd name="T38" fmla="*/ 149 w 172"/>
                <a:gd name="T39" fmla="*/ 59 h 152"/>
                <a:gd name="T40" fmla="*/ 156 w 172"/>
                <a:gd name="T41" fmla="*/ 71 h 152"/>
                <a:gd name="T42" fmla="*/ 170 w 172"/>
                <a:gd name="T43" fmla="*/ 67 h 152"/>
                <a:gd name="T44" fmla="*/ 162 w 172"/>
                <a:gd name="T45" fmla="*/ 55 h 152"/>
                <a:gd name="T46" fmla="*/ 156 w 172"/>
                <a:gd name="T47" fmla="*/ 40 h 152"/>
                <a:gd name="T48" fmla="*/ 156 w 172"/>
                <a:gd name="T49" fmla="*/ 27 h 152"/>
                <a:gd name="T50" fmla="*/ 139 w 172"/>
                <a:gd name="T51" fmla="*/ 31 h 152"/>
                <a:gd name="T52" fmla="*/ 116 w 172"/>
                <a:gd name="T53" fmla="*/ 23 h 152"/>
                <a:gd name="T54" fmla="*/ 44 w 172"/>
                <a:gd name="T55" fmla="*/ 23 h 152"/>
                <a:gd name="T56" fmla="*/ 38 w 172"/>
                <a:gd name="T57" fmla="*/ 33 h 152"/>
                <a:gd name="T58" fmla="*/ 44 w 172"/>
                <a:gd name="T59" fmla="*/ 54 h 152"/>
                <a:gd name="T60" fmla="*/ 38 w 172"/>
                <a:gd name="T61" fmla="*/ 67 h 152"/>
                <a:gd name="T62" fmla="*/ 52 w 172"/>
                <a:gd name="T63" fmla="*/ 71 h 152"/>
                <a:gd name="T64" fmla="*/ 56 w 172"/>
                <a:gd name="T65" fmla="*/ 59 h 152"/>
                <a:gd name="T66" fmla="*/ 62 w 172"/>
                <a:gd name="T67" fmla="*/ 46 h 152"/>
                <a:gd name="T68" fmla="*/ 71 w 172"/>
                <a:gd name="T69" fmla="*/ 57 h 152"/>
                <a:gd name="T70" fmla="*/ 65 w 172"/>
                <a:gd name="T71" fmla="*/ 63 h 152"/>
                <a:gd name="T72" fmla="*/ 65 w 172"/>
                <a:gd name="T73" fmla="*/ 78 h 152"/>
                <a:gd name="T74" fmla="*/ 79 w 172"/>
                <a:gd name="T75" fmla="*/ 76 h 152"/>
                <a:gd name="T76" fmla="*/ 85 w 172"/>
                <a:gd name="T77" fmla="*/ 65 h 152"/>
                <a:gd name="T78" fmla="*/ 85 w 172"/>
                <a:gd name="T79" fmla="*/ 50 h 152"/>
                <a:gd name="T80" fmla="*/ 87 w 172"/>
                <a:gd name="T81" fmla="*/ 37 h 152"/>
                <a:gd name="T82" fmla="*/ 94 w 172"/>
                <a:gd name="T83" fmla="*/ 46 h 152"/>
                <a:gd name="T84" fmla="*/ 116 w 172"/>
                <a:gd name="T85" fmla="*/ 38 h 152"/>
                <a:gd name="T86" fmla="*/ 118 w 172"/>
                <a:gd name="T87" fmla="*/ 67 h 152"/>
                <a:gd name="T88" fmla="*/ 127 w 172"/>
                <a:gd name="T89" fmla="*/ 78 h 152"/>
                <a:gd name="T90" fmla="*/ 139 w 172"/>
                <a:gd name="T91" fmla="*/ 74 h 152"/>
                <a:gd name="T92" fmla="*/ 143 w 172"/>
                <a:gd name="T93" fmla="*/ 59 h 152"/>
                <a:gd name="T94" fmla="*/ 141 w 172"/>
                <a:gd name="T95" fmla="*/ 42 h 152"/>
                <a:gd name="T96" fmla="*/ 102 w 172"/>
                <a:gd name="T97" fmla="*/ 33 h 152"/>
                <a:gd name="T98" fmla="*/ 94 w 172"/>
                <a:gd name="T99" fmla="*/ 25 h 152"/>
                <a:gd name="T100" fmla="*/ 108 w 172"/>
                <a:gd name="T101" fmla="*/ 29 h 152"/>
                <a:gd name="T102" fmla="*/ 67 w 172"/>
                <a:gd name="T103" fmla="*/ 88 h 152"/>
                <a:gd name="T104" fmla="*/ 48 w 172"/>
                <a:gd name="T105" fmla="*/ 112 h 152"/>
                <a:gd name="T106" fmla="*/ 46 w 172"/>
                <a:gd name="T107" fmla="*/ 128 h 152"/>
                <a:gd name="T108" fmla="*/ 38 w 172"/>
                <a:gd name="T109" fmla="*/ 139 h 152"/>
                <a:gd name="T110" fmla="*/ 50 w 172"/>
                <a:gd name="T111" fmla="*/ 150 h 152"/>
                <a:gd name="T112" fmla="*/ 58 w 172"/>
                <a:gd name="T113" fmla="*/ 141 h 152"/>
                <a:gd name="T114" fmla="*/ 62 w 172"/>
                <a:gd name="T115" fmla="*/ 128 h 152"/>
                <a:gd name="T116" fmla="*/ 67 w 172"/>
                <a:gd name="T117" fmla="*/ 107 h 1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72" h="152">
                  <a:moveTo>
                    <a:pt x="29" y="33"/>
                  </a:moveTo>
                  <a:lnTo>
                    <a:pt x="42" y="21"/>
                  </a:lnTo>
                  <a:lnTo>
                    <a:pt x="40" y="19"/>
                  </a:lnTo>
                  <a:lnTo>
                    <a:pt x="40" y="18"/>
                  </a:lnTo>
                  <a:lnTo>
                    <a:pt x="38" y="18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3" y="14"/>
                  </a:lnTo>
                  <a:lnTo>
                    <a:pt x="31" y="12"/>
                  </a:lnTo>
                  <a:lnTo>
                    <a:pt x="29" y="10"/>
                  </a:lnTo>
                  <a:lnTo>
                    <a:pt x="27" y="10"/>
                  </a:lnTo>
                  <a:lnTo>
                    <a:pt x="27" y="8"/>
                  </a:lnTo>
                  <a:lnTo>
                    <a:pt x="25" y="8"/>
                  </a:lnTo>
                  <a:lnTo>
                    <a:pt x="25" y="6"/>
                  </a:lnTo>
                  <a:lnTo>
                    <a:pt x="23" y="6"/>
                  </a:lnTo>
                  <a:lnTo>
                    <a:pt x="23" y="4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7" y="0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7" y="16"/>
                  </a:lnTo>
                  <a:lnTo>
                    <a:pt x="9" y="16"/>
                  </a:lnTo>
                  <a:lnTo>
                    <a:pt x="9" y="18"/>
                  </a:lnTo>
                  <a:lnTo>
                    <a:pt x="11" y="18"/>
                  </a:lnTo>
                  <a:lnTo>
                    <a:pt x="13" y="19"/>
                  </a:lnTo>
                  <a:lnTo>
                    <a:pt x="15" y="19"/>
                  </a:lnTo>
                  <a:lnTo>
                    <a:pt x="15" y="21"/>
                  </a:lnTo>
                  <a:lnTo>
                    <a:pt x="17" y="21"/>
                  </a:lnTo>
                  <a:lnTo>
                    <a:pt x="17" y="23"/>
                  </a:lnTo>
                  <a:lnTo>
                    <a:pt x="19" y="23"/>
                  </a:lnTo>
                  <a:lnTo>
                    <a:pt x="19" y="25"/>
                  </a:lnTo>
                  <a:lnTo>
                    <a:pt x="21" y="25"/>
                  </a:lnTo>
                  <a:lnTo>
                    <a:pt x="21" y="27"/>
                  </a:lnTo>
                  <a:lnTo>
                    <a:pt x="23" y="27"/>
                  </a:lnTo>
                  <a:lnTo>
                    <a:pt x="23" y="29"/>
                  </a:lnTo>
                  <a:lnTo>
                    <a:pt x="25" y="29"/>
                  </a:lnTo>
                  <a:lnTo>
                    <a:pt x="25" y="31"/>
                  </a:lnTo>
                  <a:lnTo>
                    <a:pt x="27" y="31"/>
                  </a:lnTo>
                  <a:lnTo>
                    <a:pt x="27" y="33"/>
                  </a:lnTo>
                  <a:lnTo>
                    <a:pt x="29" y="33"/>
                  </a:lnTo>
                  <a:close/>
                  <a:moveTo>
                    <a:pt x="23" y="73"/>
                  </a:moveTo>
                  <a:lnTo>
                    <a:pt x="36" y="59"/>
                  </a:lnTo>
                  <a:lnTo>
                    <a:pt x="36" y="57"/>
                  </a:lnTo>
                  <a:lnTo>
                    <a:pt x="33" y="57"/>
                  </a:lnTo>
                  <a:lnTo>
                    <a:pt x="33" y="55"/>
                  </a:lnTo>
                  <a:lnTo>
                    <a:pt x="31" y="55"/>
                  </a:lnTo>
                  <a:lnTo>
                    <a:pt x="29" y="54"/>
                  </a:lnTo>
                  <a:lnTo>
                    <a:pt x="29" y="52"/>
                  </a:lnTo>
                  <a:lnTo>
                    <a:pt x="27" y="52"/>
                  </a:lnTo>
                  <a:lnTo>
                    <a:pt x="25" y="50"/>
                  </a:lnTo>
                  <a:lnTo>
                    <a:pt x="23" y="48"/>
                  </a:lnTo>
                  <a:lnTo>
                    <a:pt x="21" y="48"/>
                  </a:lnTo>
                  <a:lnTo>
                    <a:pt x="21" y="46"/>
                  </a:lnTo>
                  <a:lnTo>
                    <a:pt x="19" y="46"/>
                  </a:lnTo>
                  <a:lnTo>
                    <a:pt x="19" y="44"/>
                  </a:lnTo>
                  <a:lnTo>
                    <a:pt x="17" y="44"/>
                  </a:lnTo>
                  <a:lnTo>
                    <a:pt x="15" y="42"/>
                  </a:lnTo>
                  <a:lnTo>
                    <a:pt x="13" y="42"/>
                  </a:lnTo>
                  <a:lnTo>
                    <a:pt x="0" y="54"/>
                  </a:lnTo>
                  <a:lnTo>
                    <a:pt x="2" y="55"/>
                  </a:lnTo>
                  <a:lnTo>
                    <a:pt x="4" y="55"/>
                  </a:lnTo>
                  <a:lnTo>
                    <a:pt x="4" y="57"/>
                  </a:lnTo>
                  <a:lnTo>
                    <a:pt x="7" y="57"/>
                  </a:lnTo>
                  <a:lnTo>
                    <a:pt x="7" y="59"/>
                  </a:lnTo>
                  <a:lnTo>
                    <a:pt x="9" y="59"/>
                  </a:lnTo>
                  <a:lnTo>
                    <a:pt x="11" y="61"/>
                  </a:lnTo>
                  <a:lnTo>
                    <a:pt x="13" y="61"/>
                  </a:lnTo>
                  <a:lnTo>
                    <a:pt x="13" y="63"/>
                  </a:lnTo>
                  <a:lnTo>
                    <a:pt x="15" y="63"/>
                  </a:lnTo>
                  <a:lnTo>
                    <a:pt x="15" y="65"/>
                  </a:lnTo>
                  <a:lnTo>
                    <a:pt x="17" y="65"/>
                  </a:lnTo>
                  <a:lnTo>
                    <a:pt x="17" y="67"/>
                  </a:lnTo>
                  <a:lnTo>
                    <a:pt x="19" y="67"/>
                  </a:lnTo>
                  <a:lnTo>
                    <a:pt x="21" y="69"/>
                  </a:lnTo>
                  <a:lnTo>
                    <a:pt x="21" y="71"/>
                  </a:lnTo>
                  <a:lnTo>
                    <a:pt x="23" y="71"/>
                  </a:lnTo>
                  <a:lnTo>
                    <a:pt x="23" y="73"/>
                  </a:lnTo>
                  <a:close/>
                  <a:moveTo>
                    <a:pt x="15" y="116"/>
                  </a:moveTo>
                  <a:lnTo>
                    <a:pt x="15" y="118"/>
                  </a:lnTo>
                  <a:lnTo>
                    <a:pt x="15" y="120"/>
                  </a:lnTo>
                  <a:lnTo>
                    <a:pt x="13" y="120"/>
                  </a:lnTo>
                  <a:lnTo>
                    <a:pt x="13" y="122"/>
                  </a:lnTo>
                  <a:lnTo>
                    <a:pt x="13" y="124"/>
                  </a:lnTo>
                  <a:lnTo>
                    <a:pt x="11" y="126"/>
                  </a:lnTo>
                  <a:lnTo>
                    <a:pt x="11" y="128"/>
                  </a:lnTo>
                  <a:lnTo>
                    <a:pt x="9" y="128"/>
                  </a:lnTo>
                  <a:lnTo>
                    <a:pt x="9" y="129"/>
                  </a:lnTo>
                  <a:lnTo>
                    <a:pt x="9" y="131"/>
                  </a:lnTo>
                  <a:lnTo>
                    <a:pt x="7" y="131"/>
                  </a:lnTo>
                  <a:lnTo>
                    <a:pt x="7" y="133"/>
                  </a:lnTo>
                  <a:lnTo>
                    <a:pt x="7" y="135"/>
                  </a:lnTo>
                  <a:lnTo>
                    <a:pt x="4" y="135"/>
                  </a:lnTo>
                  <a:lnTo>
                    <a:pt x="4" y="137"/>
                  </a:lnTo>
                  <a:lnTo>
                    <a:pt x="2" y="139"/>
                  </a:lnTo>
                  <a:lnTo>
                    <a:pt x="2" y="141"/>
                  </a:lnTo>
                  <a:lnTo>
                    <a:pt x="0" y="143"/>
                  </a:lnTo>
                  <a:lnTo>
                    <a:pt x="17" y="150"/>
                  </a:lnTo>
                  <a:lnTo>
                    <a:pt x="19" y="148"/>
                  </a:lnTo>
                  <a:lnTo>
                    <a:pt x="19" y="147"/>
                  </a:lnTo>
                  <a:lnTo>
                    <a:pt x="21" y="145"/>
                  </a:lnTo>
                  <a:lnTo>
                    <a:pt x="23" y="143"/>
                  </a:lnTo>
                  <a:lnTo>
                    <a:pt x="23" y="141"/>
                  </a:lnTo>
                  <a:lnTo>
                    <a:pt x="25" y="139"/>
                  </a:lnTo>
                  <a:lnTo>
                    <a:pt x="25" y="137"/>
                  </a:lnTo>
                  <a:lnTo>
                    <a:pt x="25" y="135"/>
                  </a:lnTo>
                  <a:lnTo>
                    <a:pt x="27" y="133"/>
                  </a:lnTo>
                  <a:lnTo>
                    <a:pt x="27" y="131"/>
                  </a:lnTo>
                  <a:lnTo>
                    <a:pt x="29" y="129"/>
                  </a:lnTo>
                  <a:lnTo>
                    <a:pt x="29" y="128"/>
                  </a:lnTo>
                  <a:lnTo>
                    <a:pt x="29" y="126"/>
                  </a:lnTo>
                  <a:lnTo>
                    <a:pt x="31" y="124"/>
                  </a:lnTo>
                  <a:lnTo>
                    <a:pt x="31" y="122"/>
                  </a:lnTo>
                  <a:lnTo>
                    <a:pt x="33" y="120"/>
                  </a:lnTo>
                  <a:lnTo>
                    <a:pt x="33" y="118"/>
                  </a:lnTo>
                  <a:lnTo>
                    <a:pt x="33" y="116"/>
                  </a:lnTo>
                  <a:lnTo>
                    <a:pt x="36" y="114"/>
                  </a:lnTo>
                  <a:lnTo>
                    <a:pt x="36" y="112"/>
                  </a:lnTo>
                  <a:lnTo>
                    <a:pt x="36" y="111"/>
                  </a:lnTo>
                  <a:lnTo>
                    <a:pt x="36" y="107"/>
                  </a:lnTo>
                  <a:lnTo>
                    <a:pt x="38" y="105"/>
                  </a:lnTo>
                  <a:lnTo>
                    <a:pt x="38" y="103"/>
                  </a:lnTo>
                  <a:lnTo>
                    <a:pt x="38" y="101"/>
                  </a:lnTo>
                  <a:lnTo>
                    <a:pt x="40" y="99"/>
                  </a:lnTo>
                  <a:lnTo>
                    <a:pt x="40" y="95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2" y="88"/>
                  </a:lnTo>
                  <a:lnTo>
                    <a:pt x="42" y="86"/>
                  </a:lnTo>
                  <a:lnTo>
                    <a:pt x="23" y="84"/>
                  </a:lnTo>
                  <a:lnTo>
                    <a:pt x="23" y="86"/>
                  </a:lnTo>
                  <a:lnTo>
                    <a:pt x="23" y="88"/>
                  </a:lnTo>
                  <a:lnTo>
                    <a:pt x="23" y="90"/>
                  </a:lnTo>
                  <a:lnTo>
                    <a:pt x="23" y="92"/>
                  </a:lnTo>
                  <a:lnTo>
                    <a:pt x="23" y="93"/>
                  </a:lnTo>
                  <a:lnTo>
                    <a:pt x="23" y="95"/>
                  </a:lnTo>
                  <a:lnTo>
                    <a:pt x="21" y="97"/>
                  </a:lnTo>
                  <a:lnTo>
                    <a:pt x="21" y="99"/>
                  </a:lnTo>
                  <a:lnTo>
                    <a:pt x="21" y="101"/>
                  </a:lnTo>
                  <a:lnTo>
                    <a:pt x="21" y="103"/>
                  </a:lnTo>
                  <a:lnTo>
                    <a:pt x="21" y="105"/>
                  </a:lnTo>
                  <a:lnTo>
                    <a:pt x="19" y="105"/>
                  </a:lnTo>
                  <a:lnTo>
                    <a:pt x="19" y="107"/>
                  </a:lnTo>
                  <a:lnTo>
                    <a:pt x="19" y="109"/>
                  </a:lnTo>
                  <a:lnTo>
                    <a:pt x="19" y="111"/>
                  </a:lnTo>
                  <a:lnTo>
                    <a:pt x="17" y="111"/>
                  </a:lnTo>
                  <a:lnTo>
                    <a:pt x="17" y="112"/>
                  </a:lnTo>
                  <a:lnTo>
                    <a:pt x="17" y="114"/>
                  </a:lnTo>
                  <a:lnTo>
                    <a:pt x="15" y="116"/>
                  </a:lnTo>
                  <a:close/>
                  <a:moveTo>
                    <a:pt x="143" y="42"/>
                  </a:moveTo>
                  <a:lnTo>
                    <a:pt x="143" y="44"/>
                  </a:lnTo>
                  <a:lnTo>
                    <a:pt x="143" y="46"/>
                  </a:lnTo>
                  <a:lnTo>
                    <a:pt x="143" y="48"/>
                  </a:lnTo>
                  <a:lnTo>
                    <a:pt x="145" y="50"/>
                  </a:lnTo>
                  <a:lnTo>
                    <a:pt x="145" y="52"/>
                  </a:lnTo>
                  <a:lnTo>
                    <a:pt x="145" y="54"/>
                  </a:lnTo>
                  <a:lnTo>
                    <a:pt x="147" y="55"/>
                  </a:lnTo>
                  <a:lnTo>
                    <a:pt x="147" y="57"/>
                  </a:lnTo>
                  <a:lnTo>
                    <a:pt x="147" y="59"/>
                  </a:lnTo>
                  <a:lnTo>
                    <a:pt x="149" y="59"/>
                  </a:lnTo>
                  <a:lnTo>
                    <a:pt x="149" y="61"/>
                  </a:lnTo>
                  <a:lnTo>
                    <a:pt x="149" y="63"/>
                  </a:lnTo>
                  <a:lnTo>
                    <a:pt x="152" y="65"/>
                  </a:lnTo>
                  <a:lnTo>
                    <a:pt x="152" y="67"/>
                  </a:lnTo>
                  <a:lnTo>
                    <a:pt x="154" y="67"/>
                  </a:lnTo>
                  <a:lnTo>
                    <a:pt x="154" y="69"/>
                  </a:lnTo>
                  <a:lnTo>
                    <a:pt x="154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8" y="74"/>
                  </a:lnTo>
                  <a:lnTo>
                    <a:pt x="158" y="76"/>
                  </a:lnTo>
                  <a:lnTo>
                    <a:pt x="160" y="76"/>
                  </a:lnTo>
                  <a:lnTo>
                    <a:pt x="172" y="73"/>
                  </a:lnTo>
                  <a:lnTo>
                    <a:pt x="172" y="71"/>
                  </a:lnTo>
                  <a:lnTo>
                    <a:pt x="170" y="69"/>
                  </a:lnTo>
                  <a:lnTo>
                    <a:pt x="170" y="67"/>
                  </a:lnTo>
                  <a:lnTo>
                    <a:pt x="168" y="67"/>
                  </a:lnTo>
                  <a:lnTo>
                    <a:pt x="168" y="65"/>
                  </a:lnTo>
                  <a:lnTo>
                    <a:pt x="166" y="63"/>
                  </a:lnTo>
                  <a:lnTo>
                    <a:pt x="166" y="61"/>
                  </a:lnTo>
                  <a:lnTo>
                    <a:pt x="164" y="61"/>
                  </a:lnTo>
                  <a:lnTo>
                    <a:pt x="164" y="59"/>
                  </a:lnTo>
                  <a:lnTo>
                    <a:pt x="162" y="57"/>
                  </a:lnTo>
                  <a:lnTo>
                    <a:pt x="162" y="55"/>
                  </a:lnTo>
                  <a:lnTo>
                    <a:pt x="160" y="54"/>
                  </a:lnTo>
                  <a:lnTo>
                    <a:pt x="160" y="52"/>
                  </a:lnTo>
                  <a:lnTo>
                    <a:pt x="160" y="50"/>
                  </a:lnTo>
                  <a:lnTo>
                    <a:pt x="158" y="48"/>
                  </a:lnTo>
                  <a:lnTo>
                    <a:pt x="158" y="46"/>
                  </a:lnTo>
                  <a:lnTo>
                    <a:pt x="158" y="44"/>
                  </a:lnTo>
                  <a:lnTo>
                    <a:pt x="156" y="42"/>
                  </a:lnTo>
                  <a:lnTo>
                    <a:pt x="156" y="40"/>
                  </a:lnTo>
                  <a:lnTo>
                    <a:pt x="158" y="40"/>
                  </a:lnTo>
                  <a:lnTo>
                    <a:pt x="160" y="40"/>
                  </a:lnTo>
                  <a:lnTo>
                    <a:pt x="162" y="38"/>
                  </a:lnTo>
                  <a:lnTo>
                    <a:pt x="164" y="38"/>
                  </a:lnTo>
                  <a:lnTo>
                    <a:pt x="166" y="38"/>
                  </a:lnTo>
                  <a:lnTo>
                    <a:pt x="158" y="25"/>
                  </a:lnTo>
                  <a:lnTo>
                    <a:pt x="158" y="27"/>
                  </a:lnTo>
                  <a:lnTo>
                    <a:pt x="156" y="27"/>
                  </a:lnTo>
                  <a:lnTo>
                    <a:pt x="154" y="27"/>
                  </a:lnTo>
                  <a:lnTo>
                    <a:pt x="152" y="27"/>
                  </a:lnTo>
                  <a:lnTo>
                    <a:pt x="149" y="29"/>
                  </a:lnTo>
                  <a:lnTo>
                    <a:pt x="147" y="29"/>
                  </a:lnTo>
                  <a:lnTo>
                    <a:pt x="145" y="29"/>
                  </a:lnTo>
                  <a:lnTo>
                    <a:pt x="143" y="29"/>
                  </a:lnTo>
                  <a:lnTo>
                    <a:pt x="141" y="29"/>
                  </a:lnTo>
                  <a:lnTo>
                    <a:pt x="139" y="31"/>
                  </a:lnTo>
                  <a:lnTo>
                    <a:pt x="137" y="31"/>
                  </a:lnTo>
                  <a:lnTo>
                    <a:pt x="135" y="31"/>
                  </a:lnTo>
                  <a:lnTo>
                    <a:pt x="133" y="31"/>
                  </a:lnTo>
                  <a:lnTo>
                    <a:pt x="131" y="31"/>
                  </a:lnTo>
                  <a:lnTo>
                    <a:pt x="129" y="31"/>
                  </a:lnTo>
                  <a:lnTo>
                    <a:pt x="127" y="31"/>
                  </a:lnTo>
                  <a:lnTo>
                    <a:pt x="125" y="31"/>
                  </a:lnTo>
                  <a:lnTo>
                    <a:pt x="116" y="23"/>
                  </a:lnTo>
                  <a:lnTo>
                    <a:pt x="166" y="23"/>
                  </a:lnTo>
                  <a:lnTo>
                    <a:pt x="166" y="8"/>
                  </a:lnTo>
                  <a:lnTo>
                    <a:pt x="112" y="8"/>
                  </a:lnTo>
                  <a:lnTo>
                    <a:pt x="112" y="2"/>
                  </a:lnTo>
                  <a:lnTo>
                    <a:pt x="94" y="2"/>
                  </a:lnTo>
                  <a:lnTo>
                    <a:pt x="94" y="8"/>
                  </a:lnTo>
                  <a:lnTo>
                    <a:pt x="44" y="8"/>
                  </a:lnTo>
                  <a:lnTo>
                    <a:pt x="44" y="23"/>
                  </a:lnTo>
                  <a:lnTo>
                    <a:pt x="89" y="23"/>
                  </a:lnTo>
                  <a:lnTo>
                    <a:pt x="79" y="29"/>
                  </a:lnTo>
                  <a:lnTo>
                    <a:pt x="79" y="31"/>
                  </a:lnTo>
                  <a:lnTo>
                    <a:pt x="81" y="31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1" y="33"/>
                  </a:lnTo>
                  <a:lnTo>
                    <a:pt x="38" y="33"/>
                  </a:lnTo>
                  <a:lnTo>
                    <a:pt x="38" y="46"/>
                  </a:lnTo>
                  <a:lnTo>
                    <a:pt x="48" y="46"/>
                  </a:lnTo>
                  <a:lnTo>
                    <a:pt x="48" y="48"/>
                  </a:lnTo>
                  <a:lnTo>
                    <a:pt x="46" y="48"/>
                  </a:lnTo>
                  <a:lnTo>
                    <a:pt x="46" y="50"/>
                  </a:lnTo>
                  <a:lnTo>
                    <a:pt x="46" y="52"/>
                  </a:lnTo>
                  <a:lnTo>
                    <a:pt x="44" y="52"/>
                  </a:lnTo>
                  <a:lnTo>
                    <a:pt x="44" y="54"/>
                  </a:lnTo>
                  <a:lnTo>
                    <a:pt x="44" y="55"/>
                  </a:lnTo>
                  <a:lnTo>
                    <a:pt x="44" y="57"/>
                  </a:lnTo>
                  <a:lnTo>
                    <a:pt x="42" y="57"/>
                  </a:lnTo>
                  <a:lnTo>
                    <a:pt x="42" y="59"/>
                  </a:lnTo>
                  <a:lnTo>
                    <a:pt x="40" y="61"/>
                  </a:lnTo>
                  <a:lnTo>
                    <a:pt x="40" y="63"/>
                  </a:lnTo>
                  <a:lnTo>
                    <a:pt x="38" y="65"/>
                  </a:lnTo>
                  <a:lnTo>
                    <a:pt x="38" y="67"/>
                  </a:lnTo>
                  <a:lnTo>
                    <a:pt x="36" y="67"/>
                  </a:lnTo>
                  <a:lnTo>
                    <a:pt x="36" y="69"/>
                  </a:lnTo>
                  <a:lnTo>
                    <a:pt x="33" y="71"/>
                  </a:lnTo>
                  <a:lnTo>
                    <a:pt x="48" y="76"/>
                  </a:lnTo>
                  <a:lnTo>
                    <a:pt x="48" y="74"/>
                  </a:lnTo>
                  <a:lnTo>
                    <a:pt x="50" y="73"/>
                  </a:lnTo>
                  <a:lnTo>
                    <a:pt x="50" y="71"/>
                  </a:lnTo>
                  <a:lnTo>
                    <a:pt x="52" y="71"/>
                  </a:lnTo>
                  <a:lnTo>
                    <a:pt x="52" y="69"/>
                  </a:lnTo>
                  <a:lnTo>
                    <a:pt x="52" y="67"/>
                  </a:lnTo>
                  <a:lnTo>
                    <a:pt x="54" y="67"/>
                  </a:lnTo>
                  <a:lnTo>
                    <a:pt x="54" y="65"/>
                  </a:lnTo>
                  <a:lnTo>
                    <a:pt x="54" y="63"/>
                  </a:lnTo>
                  <a:lnTo>
                    <a:pt x="56" y="63"/>
                  </a:lnTo>
                  <a:lnTo>
                    <a:pt x="56" y="61"/>
                  </a:lnTo>
                  <a:lnTo>
                    <a:pt x="56" y="59"/>
                  </a:lnTo>
                  <a:lnTo>
                    <a:pt x="58" y="59"/>
                  </a:lnTo>
                  <a:lnTo>
                    <a:pt x="58" y="57"/>
                  </a:lnTo>
                  <a:lnTo>
                    <a:pt x="58" y="55"/>
                  </a:lnTo>
                  <a:lnTo>
                    <a:pt x="60" y="54"/>
                  </a:lnTo>
                  <a:lnTo>
                    <a:pt x="60" y="52"/>
                  </a:lnTo>
                  <a:lnTo>
                    <a:pt x="60" y="50"/>
                  </a:lnTo>
                  <a:lnTo>
                    <a:pt x="62" y="48"/>
                  </a:lnTo>
                  <a:lnTo>
                    <a:pt x="62" y="46"/>
                  </a:lnTo>
                  <a:lnTo>
                    <a:pt x="69" y="46"/>
                  </a:lnTo>
                  <a:lnTo>
                    <a:pt x="71" y="46"/>
                  </a:lnTo>
                  <a:lnTo>
                    <a:pt x="71" y="48"/>
                  </a:lnTo>
                  <a:lnTo>
                    <a:pt x="71" y="50"/>
                  </a:lnTo>
                  <a:lnTo>
                    <a:pt x="71" y="52"/>
                  </a:lnTo>
                  <a:lnTo>
                    <a:pt x="71" y="54"/>
                  </a:lnTo>
                  <a:lnTo>
                    <a:pt x="71" y="55"/>
                  </a:lnTo>
                  <a:lnTo>
                    <a:pt x="71" y="57"/>
                  </a:lnTo>
                  <a:lnTo>
                    <a:pt x="71" y="59"/>
                  </a:lnTo>
                  <a:lnTo>
                    <a:pt x="71" y="61"/>
                  </a:lnTo>
                  <a:lnTo>
                    <a:pt x="71" y="63"/>
                  </a:lnTo>
                  <a:lnTo>
                    <a:pt x="69" y="63"/>
                  </a:lnTo>
                  <a:lnTo>
                    <a:pt x="69" y="65"/>
                  </a:lnTo>
                  <a:lnTo>
                    <a:pt x="67" y="65"/>
                  </a:lnTo>
                  <a:lnTo>
                    <a:pt x="65" y="65"/>
                  </a:lnTo>
                  <a:lnTo>
                    <a:pt x="65" y="63"/>
                  </a:lnTo>
                  <a:lnTo>
                    <a:pt x="62" y="63"/>
                  </a:lnTo>
                  <a:lnTo>
                    <a:pt x="60" y="63"/>
                  </a:lnTo>
                  <a:lnTo>
                    <a:pt x="58" y="63"/>
                  </a:lnTo>
                  <a:lnTo>
                    <a:pt x="56" y="61"/>
                  </a:lnTo>
                  <a:lnTo>
                    <a:pt x="58" y="78"/>
                  </a:lnTo>
                  <a:lnTo>
                    <a:pt x="60" y="78"/>
                  </a:lnTo>
                  <a:lnTo>
                    <a:pt x="62" y="78"/>
                  </a:lnTo>
                  <a:lnTo>
                    <a:pt x="65" y="78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1" y="78"/>
                  </a:lnTo>
                  <a:lnTo>
                    <a:pt x="73" y="78"/>
                  </a:lnTo>
                  <a:lnTo>
                    <a:pt x="75" y="78"/>
                  </a:lnTo>
                  <a:lnTo>
                    <a:pt x="77" y="78"/>
                  </a:lnTo>
                  <a:lnTo>
                    <a:pt x="77" y="76"/>
                  </a:lnTo>
                  <a:lnTo>
                    <a:pt x="79" y="76"/>
                  </a:lnTo>
                  <a:lnTo>
                    <a:pt x="81" y="76"/>
                  </a:lnTo>
                  <a:lnTo>
                    <a:pt x="81" y="74"/>
                  </a:lnTo>
                  <a:lnTo>
                    <a:pt x="83" y="73"/>
                  </a:lnTo>
                  <a:lnTo>
                    <a:pt x="83" y="71"/>
                  </a:lnTo>
                  <a:lnTo>
                    <a:pt x="83" y="69"/>
                  </a:lnTo>
                  <a:lnTo>
                    <a:pt x="85" y="69"/>
                  </a:lnTo>
                  <a:lnTo>
                    <a:pt x="85" y="67"/>
                  </a:lnTo>
                  <a:lnTo>
                    <a:pt x="85" y="65"/>
                  </a:lnTo>
                  <a:lnTo>
                    <a:pt x="85" y="63"/>
                  </a:lnTo>
                  <a:lnTo>
                    <a:pt x="85" y="61"/>
                  </a:lnTo>
                  <a:lnTo>
                    <a:pt x="85" y="59"/>
                  </a:lnTo>
                  <a:lnTo>
                    <a:pt x="85" y="57"/>
                  </a:lnTo>
                  <a:lnTo>
                    <a:pt x="85" y="55"/>
                  </a:lnTo>
                  <a:lnTo>
                    <a:pt x="85" y="54"/>
                  </a:lnTo>
                  <a:lnTo>
                    <a:pt x="85" y="52"/>
                  </a:lnTo>
                  <a:lnTo>
                    <a:pt x="85" y="50"/>
                  </a:lnTo>
                  <a:lnTo>
                    <a:pt x="85" y="48"/>
                  </a:lnTo>
                  <a:lnTo>
                    <a:pt x="85" y="46"/>
                  </a:lnTo>
                  <a:lnTo>
                    <a:pt x="85" y="44"/>
                  </a:lnTo>
                  <a:lnTo>
                    <a:pt x="85" y="42"/>
                  </a:lnTo>
                  <a:lnTo>
                    <a:pt x="85" y="40"/>
                  </a:lnTo>
                  <a:lnTo>
                    <a:pt x="85" y="38"/>
                  </a:lnTo>
                  <a:lnTo>
                    <a:pt x="85" y="37"/>
                  </a:lnTo>
                  <a:lnTo>
                    <a:pt x="87" y="37"/>
                  </a:lnTo>
                  <a:lnTo>
                    <a:pt x="87" y="38"/>
                  </a:lnTo>
                  <a:lnTo>
                    <a:pt x="89" y="38"/>
                  </a:lnTo>
                  <a:lnTo>
                    <a:pt x="89" y="40"/>
                  </a:lnTo>
                  <a:lnTo>
                    <a:pt x="89" y="42"/>
                  </a:lnTo>
                  <a:lnTo>
                    <a:pt x="91" y="42"/>
                  </a:lnTo>
                  <a:lnTo>
                    <a:pt x="91" y="44"/>
                  </a:lnTo>
                  <a:lnTo>
                    <a:pt x="94" y="44"/>
                  </a:lnTo>
                  <a:lnTo>
                    <a:pt x="94" y="46"/>
                  </a:lnTo>
                  <a:lnTo>
                    <a:pt x="94" y="80"/>
                  </a:lnTo>
                  <a:lnTo>
                    <a:pt x="110" y="80"/>
                  </a:lnTo>
                  <a:lnTo>
                    <a:pt x="110" y="46"/>
                  </a:lnTo>
                  <a:lnTo>
                    <a:pt x="110" y="44"/>
                  </a:lnTo>
                  <a:lnTo>
                    <a:pt x="112" y="44"/>
                  </a:lnTo>
                  <a:lnTo>
                    <a:pt x="112" y="42"/>
                  </a:lnTo>
                  <a:lnTo>
                    <a:pt x="114" y="40"/>
                  </a:lnTo>
                  <a:lnTo>
                    <a:pt x="116" y="38"/>
                  </a:lnTo>
                  <a:lnTo>
                    <a:pt x="118" y="38"/>
                  </a:lnTo>
                  <a:lnTo>
                    <a:pt x="118" y="37"/>
                  </a:lnTo>
                  <a:lnTo>
                    <a:pt x="120" y="35"/>
                  </a:lnTo>
                  <a:lnTo>
                    <a:pt x="123" y="33"/>
                  </a:lnTo>
                  <a:lnTo>
                    <a:pt x="123" y="35"/>
                  </a:lnTo>
                  <a:lnTo>
                    <a:pt x="123" y="67"/>
                  </a:lnTo>
                  <a:lnTo>
                    <a:pt x="120" y="67"/>
                  </a:lnTo>
                  <a:lnTo>
                    <a:pt x="118" y="67"/>
                  </a:lnTo>
                  <a:lnTo>
                    <a:pt x="116" y="67"/>
                  </a:lnTo>
                  <a:lnTo>
                    <a:pt x="116" y="69"/>
                  </a:lnTo>
                  <a:lnTo>
                    <a:pt x="114" y="69"/>
                  </a:lnTo>
                  <a:lnTo>
                    <a:pt x="118" y="80"/>
                  </a:lnTo>
                  <a:lnTo>
                    <a:pt x="120" y="80"/>
                  </a:lnTo>
                  <a:lnTo>
                    <a:pt x="123" y="80"/>
                  </a:lnTo>
                  <a:lnTo>
                    <a:pt x="125" y="80"/>
                  </a:lnTo>
                  <a:lnTo>
                    <a:pt x="127" y="78"/>
                  </a:lnTo>
                  <a:lnTo>
                    <a:pt x="129" y="78"/>
                  </a:lnTo>
                  <a:lnTo>
                    <a:pt x="131" y="78"/>
                  </a:lnTo>
                  <a:lnTo>
                    <a:pt x="133" y="78"/>
                  </a:lnTo>
                  <a:lnTo>
                    <a:pt x="133" y="76"/>
                  </a:lnTo>
                  <a:lnTo>
                    <a:pt x="135" y="76"/>
                  </a:lnTo>
                  <a:lnTo>
                    <a:pt x="137" y="76"/>
                  </a:lnTo>
                  <a:lnTo>
                    <a:pt x="139" y="76"/>
                  </a:lnTo>
                  <a:lnTo>
                    <a:pt x="139" y="74"/>
                  </a:lnTo>
                  <a:lnTo>
                    <a:pt x="141" y="74"/>
                  </a:lnTo>
                  <a:lnTo>
                    <a:pt x="143" y="74"/>
                  </a:lnTo>
                  <a:lnTo>
                    <a:pt x="145" y="73"/>
                  </a:lnTo>
                  <a:lnTo>
                    <a:pt x="147" y="73"/>
                  </a:lnTo>
                  <a:lnTo>
                    <a:pt x="149" y="73"/>
                  </a:lnTo>
                  <a:lnTo>
                    <a:pt x="149" y="71"/>
                  </a:lnTo>
                  <a:lnTo>
                    <a:pt x="145" y="59"/>
                  </a:lnTo>
                  <a:lnTo>
                    <a:pt x="143" y="59"/>
                  </a:lnTo>
                  <a:lnTo>
                    <a:pt x="141" y="61"/>
                  </a:lnTo>
                  <a:lnTo>
                    <a:pt x="139" y="61"/>
                  </a:lnTo>
                  <a:lnTo>
                    <a:pt x="137" y="61"/>
                  </a:lnTo>
                  <a:lnTo>
                    <a:pt x="137" y="63"/>
                  </a:lnTo>
                  <a:lnTo>
                    <a:pt x="137" y="44"/>
                  </a:lnTo>
                  <a:lnTo>
                    <a:pt x="137" y="42"/>
                  </a:lnTo>
                  <a:lnTo>
                    <a:pt x="139" y="42"/>
                  </a:lnTo>
                  <a:lnTo>
                    <a:pt x="141" y="42"/>
                  </a:lnTo>
                  <a:lnTo>
                    <a:pt x="143" y="42"/>
                  </a:lnTo>
                  <a:close/>
                  <a:moveTo>
                    <a:pt x="106" y="29"/>
                  </a:moveTo>
                  <a:lnTo>
                    <a:pt x="106" y="31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2" y="33"/>
                  </a:lnTo>
                  <a:lnTo>
                    <a:pt x="102" y="35"/>
                  </a:lnTo>
                  <a:lnTo>
                    <a:pt x="102" y="33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0" y="29"/>
                  </a:lnTo>
                  <a:lnTo>
                    <a:pt x="98" y="29"/>
                  </a:lnTo>
                  <a:lnTo>
                    <a:pt x="98" y="27"/>
                  </a:lnTo>
                  <a:lnTo>
                    <a:pt x="96" y="27"/>
                  </a:lnTo>
                  <a:lnTo>
                    <a:pt x="96" y="25"/>
                  </a:lnTo>
                  <a:lnTo>
                    <a:pt x="94" y="25"/>
                  </a:lnTo>
                  <a:lnTo>
                    <a:pt x="94" y="23"/>
                  </a:lnTo>
                  <a:lnTo>
                    <a:pt x="91" y="23"/>
                  </a:lnTo>
                  <a:lnTo>
                    <a:pt x="112" y="23"/>
                  </a:lnTo>
                  <a:lnTo>
                    <a:pt x="110" y="23"/>
                  </a:lnTo>
                  <a:lnTo>
                    <a:pt x="110" y="25"/>
                  </a:lnTo>
                  <a:lnTo>
                    <a:pt x="110" y="27"/>
                  </a:lnTo>
                  <a:lnTo>
                    <a:pt x="108" y="27"/>
                  </a:lnTo>
                  <a:lnTo>
                    <a:pt x="108" y="29"/>
                  </a:lnTo>
                  <a:lnTo>
                    <a:pt x="106" y="29"/>
                  </a:lnTo>
                  <a:close/>
                  <a:moveTo>
                    <a:pt x="139" y="126"/>
                  </a:moveTo>
                  <a:lnTo>
                    <a:pt x="139" y="150"/>
                  </a:lnTo>
                  <a:lnTo>
                    <a:pt x="156" y="150"/>
                  </a:lnTo>
                  <a:lnTo>
                    <a:pt x="156" y="78"/>
                  </a:lnTo>
                  <a:lnTo>
                    <a:pt x="139" y="78"/>
                  </a:lnTo>
                  <a:lnTo>
                    <a:pt x="139" y="88"/>
                  </a:lnTo>
                  <a:lnTo>
                    <a:pt x="67" y="88"/>
                  </a:lnTo>
                  <a:lnTo>
                    <a:pt x="67" y="82"/>
                  </a:lnTo>
                  <a:lnTo>
                    <a:pt x="50" y="82"/>
                  </a:lnTo>
                  <a:lnTo>
                    <a:pt x="50" y="103"/>
                  </a:lnTo>
                  <a:lnTo>
                    <a:pt x="50" y="105"/>
                  </a:lnTo>
                  <a:lnTo>
                    <a:pt x="50" y="107"/>
                  </a:lnTo>
                  <a:lnTo>
                    <a:pt x="50" y="109"/>
                  </a:lnTo>
                  <a:lnTo>
                    <a:pt x="50" y="111"/>
                  </a:lnTo>
                  <a:lnTo>
                    <a:pt x="48" y="112"/>
                  </a:lnTo>
                  <a:lnTo>
                    <a:pt x="48" y="114"/>
                  </a:lnTo>
                  <a:lnTo>
                    <a:pt x="48" y="116"/>
                  </a:lnTo>
                  <a:lnTo>
                    <a:pt x="48" y="118"/>
                  </a:lnTo>
                  <a:lnTo>
                    <a:pt x="48" y="120"/>
                  </a:lnTo>
                  <a:lnTo>
                    <a:pt x="48" y="122"/>
                  </a:lnTo>
                  <a:lnTo>
                    <a:pt x="46" y="124"/>
                  </a:lnTo>
                  <a:lnTo>
                    <a:pt x="46" y="126"/>
                  </a:lnTo>
                  <a:lnTo>
                    <a:pt x="46" y="128"/>
                  </a:lnTo>
                  <a:lnTo>
                    <a:pt x="44" y="128"/>
                  </a:lnTo>
                  <a:lnTo>
                    <a:pt x="44" y="129"/>
                  </a:lnTo>
                  <a:lnTo>
                    <a:pt x="44" y="131"/>
                  </a:lnTo>
                  <a:lnTo>
                    <a:pt x="42" y="133"/>
                  </a:lnTo>
                  <a:lnTo>
                    <a:pt x="40" y="135"/>
                  </a:lnTo>
                  <a:lnTo>
                    <a:pt x="40" y="137"/>
                  </a:lnTo>
                  <a:lnTo>
                    <a:pt x="38" y="137"/>
                  </a:lnTo>
                  <a:lnTo>
                    <a:pt x="38" y="139"/>
                  </a:lnTo>
                  <a:lnTo>
                    <a:pt x="36" y="139"/>
                  </a:lnTo>
                  <a:lnTo>
                    <a:pt x="36" y="141"/>
                  </a:lnTo>
                  <a:lnTo>
                    <a:pt x="33" y="141"/>
                  </a:lnTo>
                  <a:lnTo>
                    <a:pt x="31" y="143"/>
                  </a:lnTo>
                  <a:lnTo>
                    <a:pt x="46" y="152"/>
                  </a:lnTo>
                  <a:lnTo>
                    <a:pt x="48" y="152"/>
                  </a:lnTo>
                  <a:lnTo>
                    <a:pt x="48" y="150"/>
                  </a:lnTo>
                  <a:lnTo>
                    <a:pt x="50" y="150"/>
                  </a:lnTo>
                  <a:lnTo>
                    <a:pt x="50" y="148"/>
                  </a:lnTo>
                  <a:lnTo>
                    <a:pt x="52" y="148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4" y="145"/>
                  </a:lnTo>
                  <a:lnTo>
                    <a:pt x="56" y="143"/>
                  </a:lnTo>
                  <a:lnTo>
                    <a:pt x="56" y="141"/>
                  </a:lnTo>
                  <a:lnTo>
                    <a:pt x="58" y="141"/>
                  </a:lnTo>
                  <a:lnTo>
                    <a:pt x="58" y="139"/>
                  </a:lnTo>
                  <a:lnTo>
                    <a:pt x="58" y="137"/>
                  </a:lnTo>
                  <a:lnTo>
                    <a:pt x="60" y="137"/>
                  </a:lnTo>
                  <a:lnTo>
                    <a:pt x="60" y="135"/>
                  </a:lnTo>
                  <a:lnTo>
                    <a:pt x="60" y="133"/>
                  </a:lnTo>
                  <a:lnTo>
                    <a:pt x="62" y="131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5" y="128"/>
                  </a:lnTo>
                  <a:lnTo>
                    <a:pt x="65" y="126"/>
                  </a:lnTo>
                  <a:lnTo>
                    <a:pt x="139" y="126"/>
                  </a:lnTo>
                  <a:close/>
                  <a:moveTo>
                    <a:pt x="139" y="112"/>
                  </a:moveTo>
                  <a:lnTo>
                    <a:pt x="67" y="112"/>
                  </a:lnTo>
                  <a:lnTo>
                    <a:pt x="67" y="111"/>
                  </a:lnTo>
                  <a:lnTo>
                    <a:pt x="67" y="109"/>
                  </a:lnTo>
                  <a:lnTo>
                    <a:pt x="67" y="107"/>
                  </a:lnTo>
                  <a:lnTo>
                    <a:pt x="67" y="105"/>
                  </a:lnTo>
                  <a:lnTo>
                    <a:pt x="67" y="103"/>
                  </a:lnTo>
                  <a:lnTo>
                    <a:pt x="67" y="101"/>
                  </a:lnTo>
                  <a:lnTo>
                    <a:pt x="139" y="101"/>
                  </a:lnTo>
                  <a:lnTo>
                    <a:pt x="139" y="1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sp>
          <p:nvSpPr>
            <p:cNvPr id="14" name="Freeform 22"/>
            <p:cNvSpPr>
              <a:spLocks noEditPoints="1"/>
            </p:cNvSpPr>
            <p:nvPr/>
          </p:nvSpPr>
          <p:spPr bwMode="auto">
            <a:xfrm>
              <a:off x="661" y="212"/>
              <a:ext cx="163" cy="148"/>
            </a:xfrm>
            <a:custGeom>
              <a:avLst/>
              <a:gdLst>
                <a:gd name="T0" fmla="*/ 87 w 163"/>
                <a:gd name="T1" fmla="*/ 27 h 148"/>
                <a:gd name="T2" fmla="*/ 37 w 163"/>
                <a:gd name="T3" fmla="*/ 0 h 148"/>
                <a:gd name="T4" fmla="*/ 12 w 163"/>
                <a:gd name="T5" fmla="*/ 35 h 148"/>
                <a:gd name="T6" fmla="*/ 14 w 163"/>
                <a:gd name="T7" fmla="*/ 40 h 148"/>
                <a:gd name="T8" fmla="*/ 16 w 163"/>
                <a:gd name="T9" fmla="*/ 48 h 148"/>
                <a:gd name="T10" fmla="*/ 18 w 163"/>
                <a:gd name="T11" fmla="*/ 55 h 148"/>
                <a:gd name="T12" fmla="*/ 35 w 163"/>
                <a:gd name="T13" fmla="*/ 54 h 148"/>
                <a:gd name="T14" fmla="*/ 33 w 163"/>
                <a:gd name="T15" fmla="*/ 46 h 148"/>
                <a:gd name="T16" fmla="*/ 31 w 163"/>
                <a:gd name="T17" fmla="*/ 40 h 148"/>
                <a:gd name="T18" fmla="*/ 29 w 163"/>
                <a:gd name="T19" fmla="*/ 35 h 148"/>
                <a:gd name="T20" fmla="*/ 27 w 163"/>
                <a:gd name="T21" fmla="*/ 29 h 148"/>
                <a:gd name="T22" fmla="*/ 0 w 163"/>
                <a:gd name="T23" fmla="*/ 76 h 148"/>
                <a:gd name="T24" fmla="*/ 70 w 163"/>
                <a:gd name="T25" fmla="*/ 59 h 148"/>
                <a:gd name="T26" fmla="*/ 72 w 163"/>
                <a:gd name="T27" fmla="*/ 52 h 148"/>
                <a:gd name="T28" fmla="*/ 74 w 163"/>
                <a:gd name="T29" fmla="*/ 44 h 148"/>
                <a:gd name="T30" fmla="*/ 76 w 163"/>
                <a:gd name="T31" fmla="*/ 38 h 148"/>
                <a:gd name="T32" fmla="*/ 78 w 163"/>
                <a:gd name="T33" fmla="*/ 33 h 148"/>
                <a:gd name="T34" fmla="*/ 62 w 163"/>
                <a:gd name="T35" fmla="*/ 31 h 148"/>
                <a:gd name="T36" fmla="*/ 60 w 163"/>
                <a:gd name="T37" fmla="*/ 37 h 148"/>
                <a:gd name="T38" fmla="*/ 58 w 163"/>
                <a:gd name="T39" fmla="*/ 44 h 148"/>
                <a:gd name="T40" fmla="*/ 56 w 163"/>
                <a:gd name="T41" fmla="*/ 52 h 148"/>
                <a:gd name="T42" fmla="*/ 53 w 163"/>
                <a:gd name="T43" fmla="*/ 59 h 148"/>
                <a:gd name="T44" fmla="*/ 68 w 163"/>
                <a:gd name="T45" fmla="*/ 141 h 148"/>
                <a:gd name="T46" fmla="*/ 87 w 163"/>
                <a:gd name="T47" fmla="*/ 88 h 148"/>
                <a:gd name="T48" fmla="*/ 82 w 163"/>
                <a:gd name="T49" fmla="*/ 84 h 148"/>
                <a:gd name="T50" fmla="*/ 6 w 163"/>
                <a:gd name="T51" fmla="*/ 84 h 148"/>
                <a:gd name="T52" fmla="*/ 4 w 163"/>
                <a:gd name="T53" fmla="*/ 90 h 148"/>
                <a:gd name="T54" fmla="*/ 22 w 163"/>
                <a:gd name="T55" fmla="*/ 126 h 148"/>
                <a:gd name="T56" fmla="*/ 66 w 163"/>
                <a:gd name="T57" fmla="*/ 99 h 148"/>
                <a:gd name="T58" fmla="*/ 22 w 163"/>
                <a:gd name="T59" fmla="*/ 126 h 148"/>
                <a:gd name="T60" fmla="*/ 126 w 163"/>
                <a:gd name="T61" fmla="*/ 63 h 148"/>
                <a:gd name="T62" fmla="*/ 130 w 163"/>
                <a:gd name="T63" fmla="*/ 71 h 148"/>
                <a:gd name="T64" fmla="*/ 134 w 163"/>
                <a:gd name="T65" fmla="*/ 78 h 148"/>
                <a:gd name="T66" fmla="*/ 140 w 163"/>
                <a:gd name="T67" fmla="*/ 86 h 148"/>
                <a:gd name="T68" fmla="*/ 143 w 163"/>
                <a:gd name="T69" fmla="*/ 92 h 148"/>
                <a:gd name="T70" fmla="*/ 145 w 163"/>
                <a:gd name="T71" fmla="*/ 97 h 148"/>
                <a:gd name="T72" fmla="*/ 147 w 163"/>
                <a:gd name="T73" fmla="*/ 103 h 148"/>
                <a:gd name="T74" fmla="*/ 147 w 163"/>
                <a:gd name="T75" fmla="*/ 111 h 148"/>
                <a:gd name="T76" fmla="*/ 145 w 163"/>
                <a:gd name="T77" fmla="*/ 116 h 148"/>
                <a:gd name="T78" fmla="*/ 140 w 163"/>
                <a:gd name="T79" fmla="*/ 120 h 148"/>
                <a:gd name="T80" fmla="*/ 132 w 163"/>
                <a:gd name="T81" fmla="*/ 120 h 148"/>
                <a:gd name="T82" fmla="*/ 124 w 163"/>
                <a:gd name="T83" fmla="*/ 118 h 148"/>
                <a:gd name="T84" fmla="*/ 118 w 163"/>
                <a:gd name="T85" fmla="*/ 116 h 148"/>
                <a:gd name="T86" fmla="*/ 120 w 163"/>
                <a:gd name="T87" fmla="*/ 135 h 148"/>
                <a:gd name="T88" fmla="*/ 128 w 163"/>
                <a:gd name="T89" fmla="*/ 137 h 148"/>
                <a:gd name="T90" fmla="*/ 136 w 163"/>
                <a:gd name="T91" fmla="*/ 137 h 148"/>
                <a:gd name="T92" fmla="*/ 145 w 163"/>
                <a:gd name="T93" fmla="*/ 137 h 148"/>
                <a:gd name="T94" fmla="*/ 151 w 163"/>
                <a:gd name="T95" fmla="*/ 135 h 148"/>
                <a:gd name="T96" fmla="*/ 155 w 163"/>
                <a:gd name="T97" fmla="*/ 129 h 148"/>
                <a:gd name="T98" fmla="*/ 159 w 163"/>
                <a:gd name="T99" fmla="*/ 124 h 148"/>
                <a:gd name="T100" fmla="*/ 163 w 163"/>
                <a:gd name="T101" fmla="*/ 118 h 148"/>
                <a:gd name="T102" fmla="*/ 163 w 163"/>
                <a:gd name="T103" fmla="*/ 111 h 148"/>
                <a:gd name="T104" fmla="*/ 163 w 163"/>
                <a:gd name="T105" fmla="*/ 103 h 148"/>
                <a:gd name="T106" fmla="*/ 161 w 163"/>
                <a:gd name="T107" fmla="*/ 95 h 148"/>
                <a:gd name="T108" fmla="*/ 159 w 163"/>
                <a:gd name="T109" fmla="*/ 90 h 148"/>
                <a:gd name="T110" fmla="*/ 157 w 163"/>
                <a:gd name="T111" fmla="*/ 82 h 148"/>
                <a:gd name="T112" fmla="*/ 153 w 163"/>
                <a:gd name="T113" fmla="*/ 76 h 148"/>
                <a:gd name="T114" fmla="*/ 149 w 163"/>
                <a:gd name="T115" fmla="*/ 71 h 148"/>
                <a:gd name="T116" fmla="*/ 145 w 163"/>
                <a:gd name="T117" fmla="*/ 65 h 148"/>
                <a:gd name="T118" fmla="*/ 145 w 163"/>
                <a:gd name="T119" fmla="*/ 57 h 148"/>
                <a:gd name="T120" fmla="*/ 95 w 163"/>
                <a:gd name="T121" fmla="*/ 4 h 148"/>
                <a:gd name="T122" fmla="*/ 111 w 163"/>
                <a:gd name="T123" fmla="*/ 21 h 148"/>
                <a:gd name="T124" fmla="*/ 140 w 163"/>
                <a:gd name="T125" fmla="*/ 19 h 14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3" h="148">
                  <a:moveTo>
                    <a:pt x="37" y="12"/>
                  </a:moveTo>
                  <a:lnTo>
                    <a:pt x="4" y="12"/>
                  </a:lnTo>
                  <a:lnTo>
                    <a:pt x="4" y="27"/>
                  </a:lnTo>
                  <a:lnTo>
                    <a:pt x="87" y="27"/>
                  </a:lnTo>
                  <a:lnTo>
                    <a:pt x="87" y="12"/>
                  </a:lnTo>
                  <a:lnTo>
                    <a:pt x="53" y="12"/>
                  </a:lnTo>
                  <a:lnTo>
                    <a:pt x="53" y="0"/>
                  </a:lnTo>
                  <a:lnTo>
                    <a:pt x="37" y="0"/>
                  </a:lnTo>
                  <a:lnTo>
                    <a:pt x="37" y="12"/>
                  </a:lnTo>
                  <a:close/>
                  <a:moveTo>
                    <a:pt x="10" y="33"/>
                  </a:moveTo>
                  <a:lnTo>
                    <a:pt x="10" y="35"/>
                  </a:lnTo>
                  <a:lnTo>
                    <a:pt x="12" y="35"/>
                  </a:lnTo>
                  <a:lnTo>
                    <a:pt x="12" y="37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4" y="44"/>
                  </a:lnTo>
                  <a:lnTo>
                    <a:pt x="14" y="46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18" y="55"/>
                  </a:lnTo>
                  <a:lnTo>
                    <a:pt x="18" y="57"/>
                  </a:lnTo>
                  <a:lnTo>
                    <a:pt x="18" y="59"/>
                  </a:lnTo>
                  <a:lnTo>
                    <a:pt x="35" y="55"/>
                  </a:lnTo>
                  <a:lnTo>
                    <a:pt x="35" y="54"/>
                  </a:lnTo>
                  <a:lnTo>
                    <a:pt x="35" y="52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3" y="46"/>
                  </a:lnTo>
                  <a:lnTo>
                    <a:pt x="33" y="44"/>
                  </a:lnTo>
                  <a:lnTo>
                    <a:pt x="31" y="44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7"/>
                  </a:lnTo>
                  <a:lnTo>
                    <a:pt x="29" y="35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7" y="31"/>
                  </a:lnTo>
                  <a:lnTo>
                    <a:pt x="27" y="29"/>
                  </a:lnTo>
                  <a:lnTo>
                    <a:pt x="10" y="33"/>
                  </a:lnTo>
                  <a:close/>
                  <a:moveTo>
                    <a:pt x="51" y="61"/>
                  </a:moveTo>
                  <a:lnTo>
                    <a:pt x="0" y="61"/>
                  </a:lnTo>
                  <a:lnTo>
                    <a:pt x="0" y="76"/>
                  </a:lnTo>
                  <a:lnTo>
                    <a:pt x="89" y="76"/>
                  </a:lnTo>
                  <a:lnTo>
                    <a:pt x="89" y="61"/>
                  </a:lnTo>
                  <a:lnTo>
                    <a:pt x="70" y="61"/>
                  </a:lnTo>
                  <a:lnTo>
                    <a:pt x="70" y="59"/>
                  </a:lnTo>
                  <a:lnTo>
                    <a:pt x="70" y="57"/>
                  </a:lnTo>
                  <a:lnTo>
                    <a:pt x="72" y="55"/>
                  </a:lnTo>
                  <a:lnTo>
                    <a:pt x="72" y="54"/>
                  </a:lnTo>
                  <a:lnTo>
                    <a:pt x="72" y="52"/>
                  </a:lnTo>
                  <a:lnTo>
                    <a:pt x="74" y="50"/>
                  </a:lnTo>
                  <a:lnTo>
                    <a:pt x="74" y="48"/>
                  </a:lnTo>
                  <a:lnTo>
                    <a:pt x="74" y="46"/>
                  </a:lnTo>
                  <a:lnTo>
                    <a:pt x="74" y="44"/>
                  </a:lnTo>
                  <a:lnTo>
                    <a:pt x="76" y="44"/>
                  </a:lnTo>
                  <a:lnTo>
                    <a:pt x="76" y="42"/>
                  </a:lnTo>
                  <a:lnTo>
                    <a:pt x="76" y="40"/>
                  </a:lnTo>
                  <a:lnTo>
                    <a:pt x="76" y="38"/>
                  </a:lnTo>
                  <a:lnTo>
                    <a:pt x="78" y="38"/>
                  </a:lnTo>
                  <a:lnTo>
                    <a:pt x="78" y="37"/>
                  </a:lnTo>
                  <a:lnTo>
                    <a:pt x="78" y="35"/>
                  </a:lnTo>
                  <a:lnTo>
                    <a:pt x="78" y="33"/>
                  </a:lnTo>
                  <a:lnTo>
                    <a:pt x="80" y="33"/>
                  </a:lnTo>
                  <a:lnTo>
                    <a:pt x="64" y="27"/>
                  </a:lnTo>
                  <a:lnTo>
                    <a:pt x="64" y="29"/>
                  </a:lnTo>
                  <a:lnTo>
                    <a:pt x="62" y="31"/>
                  </a:lnTo>
                  <a:lnTo>
                    <a:pt x="62" y="33"/>
                  </a:lnTo>
                  <a:lnTo>
                    <a:pt x="62" y="35"/>
                  </a:lnTo>
                  <a:lnTo>
                    <a:pt x="62" y="37"/>
                  </a:lnTo>
                  <a:lnTo>
                    <a:pt x="60" y="37"/>
                  </a:lnTo>
                  <a:lnTo>
                    <a:pt x="60" y="38"/>
                  </a:lnTo>
                  <a:lnTo>
                    <a:pt x="60" y="40"/>
                  </a:lnTo>
                  <a:lnTo>
                    <a:pt x="60" y="42"/>
                  </a:lnTo>
                  <a:lnTo>
                    <a:pt x="58" y="44"/>
                  </a:lnTo>
                  <a:lnTo>
                    <a:pt x="58" y="46"/>
                  </a:lnTo>
                  <a:lnTo>
                    <a:pt x="58" y="48"/>
                  </a:lnTo>
                  <a:lnTo>
                    <a:pt x="56" y="50"/>
                  </a:lnTo>
                  <a:lnTo>
                    <a:pt x="56" y="52"/>
                  </a:lnTo>
                  <a:lnTo>
                    <a:pt x="56" y="54"/>
                  </a:lnTo>
                  <a:lnTo>
                    <a:pt x="53" y="55"/>
                  </a:lnTo>
                  <a:lnTo>
                    <a:pt x="53" y="57"/>
                  </a:lnTo>
                  <a:lnTo>
                    <a:pt x="53" y="59"/>
                  </a:lnTo>
                  <a:lnTo>
                    <a:pt x="53" y="61"/>
                  </a:lnTo>
                  <a:lnTo>
                    <a:pt x="51" y="61"/>
                  </a:lnTo>
                  <a:close/>
                  <a:moveTo>
                    <a:pt x="22" y="141"/>
                  </a:moveTo>
                  <a:lnTo>
                    <a:pt x="68" y="141"/>
                  </a:lnTo>
                  <a:lnTo>
                    <a:pt x="68" y="148"/>
                  </a:lnTo>
                  <a:lnTo>
                    <a:pt x="87" y="148"/>
                  </a:lnTo>
                  <a:lnTo>
                    <a:pt x="87" y="90"/>
                  </a:lnTo>
                  <a:lnTo>
                    <a:pt x="87" y="88"/>
                  </a:lnTo>
                  <a:lnTo>
                    <a:pt x="87" y="86"/>
                  </a:lnTo>
                  <a:lnTo>
                    <a:pt x="85" y="86"/>
                  </a:lnTo>
                  <a:lnTo>
                    <a:pt x="85" y="84"/>
                  </a:lnTo>
                  <a:lnTo>
                    <a:pt x="82" y="84"/>
                  </a:lnTo>
                  <a:lnTo>
                    <a:pt x="80" y="84"/>
                  </a:lnTo>
                  <a:lnTo>
                    <a:pt x="10" y="84"/>
                  </a:lnTo>
                  <a:lnTo>
                    <a:pt x="8" y="84"/>
                  </a:lnTo>
                  <a:lnTo>
                    <a:pt x="6" y="84"/>
                  </a:lnTo>
                  <a:lnTo>
                    <a:pt x="6" y="86"/>
                  </a:lnTo>
                  <a:lnTo>
                    <a:pt x="4" y="86"/>
                  </a:lnTo>
                  <a:lnTo>
                    <a:pt x="4" y="88"/>
                  </a:lnTo>
                  <a:lnTo>
                    <a:pt x="4" y="90"/>
                  </a:lnTo>
                  <a:lnTo>
                    <a:pt x="4" y="148"/>
                  </a:lnTo>
                  <a:lnTo>
                    <a:pt x="22" y="148"/>
                  </a:lnTo>
                  <a:lnTo>
                    <a:pt x="22" y="141"/>
                  </a:lnTo>
                  <a:close/>
                  <a:moveTo>
                    <a:pt x="22" y="126"/>
                  </a:moveTo>
                  <a:lnTo>
                    <a:pt x="22" y="101"/>
                  </a:lnTo>
                  <a:lnTo>
                    <a:pt x="22" y="99"/>
                  </a:lnTo>
                  <a:lnTo>
                    <a:pt x="24" y="99"/>
                  </a:lnTo>
                  <a:lnTo>
                    <a:pt x="66" y="99"/>
                  </a:lnTo>
                  <a:lnTo>
                    <a:pt x="68" y="99"/>
                  </a:lnTo>
                  <a:lnTo>
                    <a:pt x="68" y="101"/>
                  </a:lnTo>
                  <a:lnTo>
                    <a:pt x="68" y="126"/>
                  </a:lnTo>
                  <a:lnTo>
                    <a:pt x="22" y="126"/>
                  </a:lnTo>
                  <a:close/>
                  <a:moveTo>
                    <a:pt x="140" y="19"/>
                  </a:moveTo>
                  <a:lnTo>
                    <a:pt x="126" y="59"/>
                  </a:lnTo>
                  <a:lnTo>
                    <a:pt x="126" y="61"/>
                  </a:lnTo>
                  <a:lnTo>
                    <a:pt x="126" y="63"/>
                  </a:lnTo>
                  <a:lnTo>
                    <a:pt x="126" y="65"/>
                  </a:lnTo>
                  <a:lnTo>
                    <a:pt x="126" y="67"/>
                  </a:lnTo>
                  <a:lnTo>
                    <a:pt x="128" y="69"/>
                  </a:lnTo>
                  <a:lnTo>
                    <a:pt x="130" y="71"/>
                  </a:lnTo>
                  <a:lnTo>
                    <a:pt x="130" y="73"/>
                  </a:lnTo>
                  <a:lnTo>
                    <a:pt x="132" y="74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36" y="80"/>
                  </a:lnTo>
                  <a:lnTo>
                    <a:pt x="138" y="82"/>
                  </a:lnTo>
                  <a:lnTo>
                    <a:pt x="138" y="84"/>
                  </a:lnTo>
                  <a:lnTo>
                    <a:pt x="140" y="86"/>
                  </a:lnTo>
                  <a:lnTo>
                    <a:pt x="140" y="88"/>
                  </a:lnTo>
                  <a:lnTo>
                    <a:pt x="140" y="90"/>
                  </a:lnTo>
                  <a:lnTo>
                    <a:pt x="143" y="90"/>
                  </a:lnTo>
                  <a:lnTo>
                    <a:pt x="143" y="92"/>
                  </a:lnTo>
                  <a:lnTo>
                    <a:pt x="143" y="93"/>
                  </a:lnTo>
                  <a:lnTo>
                    <a:pt x="145" y="93"/>
                  </a:lnTo>
                  <a:lnTo>
                    <a:pt x="145" y="95"/>
                  </a:lnTo>
                  <a:lnTo>
                    <a:pt x="145" y="97"/>
                  </a:lnTo>
                  <a:lnTo>
                    <a:pt x="145" y="99"/>
                  </a:lnTo>
                  <a:lnTo>
                    <a:pt x="147" y="99"/>
                  </a:lnTo>
                  <a:lnTo>
                    <a:pt x="147" y="101"/>
                  </a:lnTo>
                  <a:lnTo>
                    <a:pt x="147" y="103"/>
                  </a:lnTo>
                  <a:lnTo>
                    <a:pt x="147" y="105"/>
                  </a:lnTo>
                  <a:lnTo>
                    <a:pt x="147" y="107"/>
                  </a:lnTo>
                  <a:lnTo>
                    <a:pt x="147" y="109"/>
                  </a:lnTo>
                  <a:lnTo>
                    <a:pt x="147" y="111"/>
                  </a:lnTo>
                  <a:lnTo>
                    <a:pt x="147" y="112"/>
                  </a:lnTo>
                  <a:lnTo>
                    <a:pt x="147" y="114"/>
                  </a:lnTo>
                  <a:lnTo>
                    <a:pt x="145" y="114"/>
                  </a:lnTo>
                  <a:lnTo>
                    <a:pt x="145" y="116"/>
                  </a:lnTo>
                  <a:lnTo>
                    <a:pt x="145" y="118"/>
                  </a:lnTo>
                  <a:lnTo>
                    <a:pt x="143" y="118"/>
                  </a:lnTo>
                  <a:lnTo>
                    <a:pt x="143" y="120"/>
                  </a:lnTo>
                  <a:lnTo>
                    <a:pt x="140" y="120"/>
                  </a:lnTo>
                  <a:lnTo>
                    <a:pt x="138" y="120"/>
                  </a:lnTo>
                  <a:lnTo>
                    <a:pt x="136" y="120"/>
                  </a:lnTo>
                  <a:lnTo>
                    <a:pt x="134" y="120"/>
                  </a:lnTo>
                  <a:lnTo>
                    <a:pt x="132" y="120"/>
                  </a:lnTo>
                  <a:lnTo>
                    <a:pt x="130" y="120"/>
                  </a:lnTo>
                  <a:lnTo>
                    <a:pt x="128" y="120"/>
                  </a:lnTo>
                  <a:lnTo>
                    <a:pt x="126" y="118"/>
                  </a:lnTo>
                  <a:lnTo>
                    <a:pt x="124" y="118"/>
                  </a:lnTo>
                  <a:lnTo>
                    <a:pt x="122" y="118"/>
                  </a:lnTo>
                  <a:lnTo>
                    <a:pt x="122" y="116"/>
                  </a:lnTo>
                  <a:lnTo>
                    <a:pt x="120" y="116"/>
                  </a:lnTo>
                  <a:lnTo>
                    <a:pt x="118" y="116"/>
                  </a:lnTo>
                  <a:lnTo>
                    <a:pt x="118" y="114"/>
                  </a:lnTo>
                  <a:lnTo>
                    <a:pt x="116" y="133"/>
                  </a:lnTo>
                  <a:lnTo>
                    <a:pt x="118" y="133"/>
                  </a:lnTo>
                  <a:lnTo>
                    <a:pt x="120" y="135"/>
                  </a:lnTo>
                  <a:lnTo>
                    <a:pt x="122" y="135"/>
                  </a:lnTo>
                  <a:lnTo>
                    <a:pt x="124" y="135"/>
                  </a:lnTo>
                  <a:lnTo>
                    <a:pt x="126" y="135"/>
                  </a:lnTo>
                  <a:lnTo>
                    <a:pt x="128" y="137"/>
                  </a:lnTo>
                  <a:lnTo>
                    <a:pt x="130" y="137"/>
                  </a:lnTo>
                  <a:lnTo>
                    <a:pt x="132" y="137"/>
                  </a:lnTo>
                  <a:lnTo>
                    <a:pt x="134" y="137"/>
                  </a:lnTo>
                  <a:lnTo>
                    <a:pt x="136" y="137"/>
                  </a:lnTo>
                  <a:lnTo>
                    <a:pt x="138" y="137"/>
                  </a:lnTo>
                  <a:lnTo>
                    <a:pt x="140" y="137"/>
                  </a:lnTo>
                  <a:lnTo>
                    <a:pt x="143" y="137"/>
                  </a:lnTo>
                  <a:lnTo>
                    <a:pt x="145" y="137"/>
                  </a:lnTo>
                  <a:lnTo>
                    <a:pt x="147" y="137"/>
                  </a:lnTo>
                  <a:lnTo>
                    <a:pt x="147" y="135"/>
                  </a:lnTo>
                  <a:lnTo>
                    <a:pt x="149" y="135"/>
                  </a:lnTo>
                  <a:lnTo>
                    <a:pt x="151" y="135"/>
                  </a:lnTo>
                  <a:lnTo>
                    <a:pt x="151" y="133"/>
                  </a:lnTo>
                  <a:lnTo>
                    <a:pt x="153" y="133"/>
                  </a:lnTo>
                  <a:lnTo>
                    <a:pt x="155" y="131"/>
                  </a:lnTo>
                  <a:lnTo>
                    <a:pt x="155" y="129"/>
                  </a:lnTo>
                  <a:lnTo>
                    <a:pt x="157" y="129"/>
                  </a:lnTo>
                  <a:lnTo>
                    <a:pt x="157" y="128"/>
                  </a:lnTo>
                  <a:lnTo>
                    <a:pt x="159" y="126"/>
                  </a:lnTo>
                  <a:lnTo>
                    <a:pt x="159" y="124"/>
                  </a:lnTo>
                  <a:lnTo>
                    <a:pt x="161" y="124"/>
                  </a:lnTo>
                  <a:lnTo>
                    <a:pt x="161" y="122"/>
                  </a:lnTo>
                  <a:lnTo>
                    <a:pt x="161" y="120"/>
                  </a:lnTo>
                  <a:lnTo>
                    <a:pt x="163" y="118"/>
                  </a:lnTo>
                  <a:lnTo>
                    <a:pt x="163" y="116"/>
                  </a:lnTo>
                  <a:lnTo>
                    <a:pt x="163" y="114"/>
                  </a:lnTo>
                  <a:lnTo>
                    <a:pt x="163" y="112"/>
                  </a:lnTo>
                  <a:lnTo>
                    <a:pt x="163" y="111"/>
                  </a:lnTo>
                  <a:lnTo>
                    <a:pt x="163" y="109"/>
                  </a:lnTo>
                  <a:lnTo>
                    <a:pt x="163" y="107"/>
                  </a:lnTo>
                  <a:lnTo>
                    <a:pt x="163" y="105"/>
                  </a:lnTo>
                  <a:lnTo>
                    <a:pt x="163" y="103"/>
                  </a:lnTo>
                  <a:lnTo>
                    <a:pt x="163" y="101"/>
                  </a:lnTo>
                  <a:lnTo>
                    <a:pt x="163" y="99"/>
                  </a:lnTo>
                  <a:lnTo>
                    <a:pt x="163" y="97"/>
                  </a:lnTo>
                  <a:lnTo>
                    <a:pt x="161" y="95"/>
                  </a:lnTo>
                  <a:lnTo>
                    <a:pt x="161" y="93"/>
                  </a:lnTo>
                  <a:lnTo>
                    <a:pt x="161" y="92"/>
                  </a:lnTo>
                  <a:lnTo>
                    <a:pt x="161" y="90"/>
                  </a:lnTo>
                  <a:lnTo>
                    <a:pt x="159" y="90"/>
                  </a:lnTo>
                  <a:lnTo>
                    <a:pt x="159" y="88"/>
                  </a:lnTo>
                  <a:lnTo>
                    <a:pt x="159" y="86"/>
                  </a:lnTo>
                  <a:lnTo>
                    <a:pt x="157" y="84"/>
                  </a:lnTo>
                  <a:lnTo>
                    <a:pt x="157" y="82"/>
                  </a:lnTo>
                  <a:lnTo>
                    <a:pt x="157" y="80"/>
                  </a:lnTo>
                  <a:lnTo>
                    <a:pt x="155" y="80"/>
                  </a:lnTo>
                  <a:lnTo>
                    <a:pt x="155" y="78"/>
                  </a:lnTo>
                  <a:lnTo>
                    <a:pt x="153" y="76"/>
                  </a:lnTo>
                  <a:lnTo>
                    <a:pt x="153" y="74"/>
                  </a:lnTo>
                  <a:lnTo>
                    <a:pt x="151" y="74"/>
                  </a:lnTo>
                  <a:lnTo>
                    <a:pt x="151" y="73"/>
                  </a:lnTo>
                  <a:lnTo>
                    <a:pt x="149" y="71"/>
                  </a:lnTo>
                  <a:lnTo>
                    <a:pt x="149" y="69"/>
                  </a:lnTo>
                  <a:lnTo>
                    <a:pt x="147" y="69"/>
                  </a:lnTo>
                  <a:lnTo>
                    <a:pt x="147" y="67"/>
                  </a:lnTo>
                  <a:lnTo>
                    <a:pt x="145" y="65"/>
                  </a:lnTo>
                  <a:lnTo>
                    <a:pt x="145" y="63"/>
                  </a:lnTo>
                  <a:lnTo>
                    <a:pt x="145" y="61"/>
                  </a:lnTo>
                  <a:lnTo>
                    <a:pt x="145" y="59"/>
                  </a:lnTo>
                  <a:lnTo>
                    <a:pt x="145" y="57"/>
                  </a:lnTo>
                  <a:lnTo>
                    <a:pt x="161" y="12"/>
                  </a:lnTo>
                  <a:lnTo>
                    <a:pt x="149" y="4"/>
                  </a:lnTo>
                  <a:lnTo>
                    <a:pt x="97" y="4"/>
                  </a:lnTo>
                  <a:lnTo>
                    <a:pt x="95" y="4"/>
                  </a:lnTo>
                  <a:lnTo>
                    <a:pt x="93" y="6"/>
                  </a:lnTo>
                  <a:lnTo>
                    <a:pt x="93" y="148"/>
                  </a:lnTo>
                  <a:lnTo>
                    <a:pt x="111" y="148"/>
                  </a:lnTo>
                  <a:lnTo>
                    <a:pt x="111" y="21"/>
                  </a:lnTo>
                  <a:lnTo>
                    <a:pt x="114" y="21"/>
                  </a:lnTo>
                  <a:lnTo>
                    <a:pt x="114" y="19"/>
                  </a:lnTo>
                  <a:lnTo>
                    <a:pt x="116" y="19"/>
                  </a:lnTo>
                  <a:lnTo>
                    <a:pt x="140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1600">
                <a:solidFill>
                  <a:prstClr val="black"/>
                </a:solidFill>
                <a:latin typeface="Times New Roman" panose="02020603050405020304" pitchFamily="18" charset="0"/>
                <a:ea typeface="華康隸書體" charset="-120"/>
              </a:endParaRPr>
            </a:p>
          </p:txBody>
        </p:sp>
        <p:pic>
          <p:nvPicPr>
            <p:cNvPr id="15" name="Picture 23" descr="MOEA_logo3"/>
            <p:cNvPicPr>
              <a:picLocks noChangeAspect="1" noChangeArrowheads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54"/>
              <a:ext cx="43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09600" y="1314450"/>
            <a:ext cx="7924800" cy="1828800"/>
          </a:xfrm>
        </p:spPr>
        <p:txBody>
          <a:bodyPr lIns="91440" tIns="45720" rIns="91440" bIns="45720"/>
          <a:lstStyle>
            <a:lvl1pPr>
              <a:defRPr sz="4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617665" y="4124582"/>
            <a:ext cx="5908675" cy="140335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7946" y="5609183"/>
            <a:ext cx="1224136" cy="85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8519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69E2-7EE9-468D-8FCD-CD86372736AD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1CB5F36-9976-4ADA-991D-41FF0EF969CC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672110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51A57-A765-41BC-BC6E-E364F75E6068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2023/2/10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1B1146F3-43EF-4E5D-816F-578D24817C8A}" type="slidenum">
              <a:rPr lang="en-US" altLang="zh-TW" b="1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84935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1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5114" y="946217"/>
            <a:ext cx="8626538" cy="71437"/>
          </a:xfrm>
          <a:prstGeom prst="rect">
            <a:avLst/>
          </a:pr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358" y="160782"/>
            <a:ext cx="8987282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28009" y="2617957"/>
            <a:ext cx="465709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393950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3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3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8D631-7592-45B2-BE25-B355C717BC70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08973" y="6517078"/>
            <a:ext cx="3073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微軟正黑體"/>
                <a:cs typeface="微軟正黑體"/>
              </a:defRPr>
            </a:lvl1pPr>
          </a:lstStyle>
          <a:p>
            <a:pPr marL="25400">
              <a:spcBef>
                <a:spcPts val="190"/>
              </a:spcBef>
            </a:pPr>
            <a:fld id="{81D60167-4931-47E6-BA6A-407CBD079E47}" type="slidenum">
              <a:rPr dirty="0">
                <a:solidFill>
                  <a:prstClr val="black"/>
                </a:solidFill>
              </a:rPr>
              <a:pPr marL="25400">
                <a:spcBef>
                  <a:spcPts val="190"/>
                </a:spcBef>
              </a:pPr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7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27115" y="76200"/>
            <a:ext cx="7864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223963"/>
            <a:ext cx="8205788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第二階層</a:t>
            </a:r>
          </a:p>
          <a:p>
            <a:pPr lvl="2"/>
            <a:r>
              <a:rPr lang="zh-TW" altLang="en-US" dirty="0"/>
              <a:t>第三階層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1AD3F1-279C-470A-96FA-C0BD6BAF1069}" type="datetime1">
              <a:rPr kumimoji="1" lang="zh-TW" altLang="en-US" smtClean="0">
                <a:solidFill>
                  <a:prstClr val="black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2023/2/10</a:t>
            </a:fld>
            <a:endParaRPr kumimoji="1" lang="en-US" altLang="zh-TW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96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>
                <a:solidFill>
                  <a:prstClr val="black"/>
                </a:solidFill>
              </a:rPr>
              <a:t> </a:t>
            </a:r>
            <a:fld id="{A55D4852-FCED-4567-861D-E1758851CF1B}" type="slidenum">
              <a:rPr kumimoji="1" lang="en-US" altLang="zh-TW" b="1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b="1">
              <a:solidFill>
                <a:prstClr val="black"/>
              </a:solidFill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03302" y="311151"/>
            <a:ext cx="1847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1pPr>
            <a:lvl2pPr marL="742950" indent="-28575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2pPr>
            <a:lvl3pPr marL="1143000" indent="-22860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3pPr>
            <a:lvl4pPr marL="1600200" indent="-22860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4pPr>
            <a:lvl5pPr marL="2057400" indent="-228600" defTabSz="7620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隸書體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zh-TW" sz="1400">
              <a:solidFill>
                <a:prstClr val="black"/>
              </a:solidFill>
            </a:endParaRPr>
          </a:p>
        </p:txBody>
      </p:sp>
      <p:grpSp>
        <p:nvGrpSpPr>
          <p:cNvPr id="1034" name="Group 12"/>
          <p:cNvGrpSpPr>
            <a:grpSpLocks/>
          </p:cNvGrpSpPr>
          <p:nvPr/>
        </p:nvGrpSpPr>
        <p:grpSpPr bwMode="auto">
          <a:xfrm>
            <a:off x="265115" y="946150"/>
            <a:ext cx="8626475" cy="71438"/>
            <a:chOff x="611" y="384"/>
            <a:chExt cx="4450" cy="106"/>
          </a:xfrm>
        </p:grpSpPr>
        <p:sp>
          <p:nvSpPr>
            <p:cNvPr id="1035" name="Rectangle 13"/>
            <p:cNvSpPr>
              <a:spLocks noChangeArrowheads="1"/>
            </p:cNvSpPr>
            <p:nvPr userDrawn="1"/>
          </p:nvSpPr>
          <p:spPr bwMode="auto">
            <a:xfrm>
              <a:off x="611" y="384"/>
              <a:ext cx="2197" cy="1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  <p:sp>
          <p:nvSpPr>
            <p:cNvPr id="1036" name="Rectangle 14"/>
            <p:cNvSpPr>
              <a:spLocks noChangeArrowheads="1"/>
            </p:cNvSpPr>
            <p:nvPr userDrawn="1"/>
          </p:nvSpPr>
          <p:spPr bwMode="auto">
            <a:xfrm>
              <a:off x="2808" y="384"/>
              <a:ext cx="2253" cy="106"/>
            </a:xfrm>
            <a:prstGeom prst="rect">
              <a:avLst/>
            </a:prstGeom>
            <a:gradFill rotWithShape="0">
              <a:gsLst>
                <a:gs pos="0">
                  <a:srgbClr val="314659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Times New Roman" panose="02020603050405020304" pitchFamily="18" charset="0"/>
                  <a:ea typeface="華康隸書體" charset="-12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31" y="33115"/>
            <a:ext cx="1255513" cy="87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86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fade thruBlk="1"/>
  </p:transition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微軟正黑體" panose="020B0604030504040204" pitchFamily="34" charset="-120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000" b="1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anose="05000000000000000000" pitchFamily="2" charset="2"/>
        <a:buChar char="q"/>
        <a:defRPr kumimoji="1" sz="3200" b="1">
          <a:solidFill>
            <a:srgbClr val="0000CC"/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–"/>
        <a:defRPr kumimoji="1" sz="2800" b="1">
          <a:solidFill>
            <a:srgbClr val="0000CC"/>
          </a:solidFill>
          <a:latin typeface="+mn-lt"/>
          <a:ea typeface="微軟正黑體" panose="020B0604030504040204" pitchFamily="34" charset="-120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kumimoji="1" sz="2400" b="1">
          <a:solidFill>
            <a:srgbClr val="0000CC"/>
          </a:solidFill>
          <a:latin typeface="+mn-lt"/>
          <a:ea typeface="微軟正黑體" panose="020B0604030504040204" pitchFamily="34" charset="-120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+mj-lt"/>
          <a:ea typeface="新細明體" charset="-12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j-lt"/>
          <a:ea typeface="新細明體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11560" y="2417197"/>
            <a:ext cx="8181727" cy="173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92075" tIns="46037" rIns="92075" bIns="46037" anchor="t" anchorCtr="0" upright="1">
            <a:spAutoFit/>
          </a:bodyPr>
          <a:lstStyle/>
          <a:p>
            <a:pPr eaLnBrk="0" hangingPunct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計畫名稱：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○○○○○</a:t>
            </a: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  <a:p>
            <a:pPr fontAlgn="base">
              <a:lnSpc>
                <a:spcPts val="2400"/>
              </a:lnSpc>
              <a:spcBef>
                <a:spcPts val="500"/>
              </a:spcBef>
              <a:spcAft>
                <a:spcPts val="0"/>
              </a:spcAft>
            </a:pP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  <a:p>
            <a:pPr fontAlgn="base">
              <a:lnSpc>
                <a:spcPts val="2400"/>
              </a:lnSpc>
              <a:spcBef>
                <a:spcPts val="500"/>
              </a:spcBef>
              <a:spcAft>
                <a:spcPts val="0"/>
              </a:spcAft>
            </a:pP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計畫期間：自○○年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月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日 至 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年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月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日</a:t>
            </a: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  <a:p>
            <a:pPr eaLnBrk="0" hangingPunct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Arial Unicode MS"/>
                <a:cs typeface="Times New Roman"/>
              </a:rPr>
              <a:t> </a:t>
            </a: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11760" y="4178179"/>
            <a:ext cx="4890770" cy="46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2075" tIns="46037" rIns="92075" bIns="46037" anchor="t" anchorCtr="0" upright="1"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0"/>
              </a:spcAft>
            </a:pP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○○○○○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公司</a:t>
            </a: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635896" y="4679920"/>
            <a:ext cx="2340384" cy="46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92075" tIns="46037" rIns="92075" bIns="46037" anchor="t" anchorCtr="0" upright="1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Arial Unicode MS"/>
                <a:ea typeface="微軟正黑體" panose="020B0604030504040204" pitchFamily="34" charset="-120"/>
                <a:cs typeface="Times New Roman"/>
              </a:rPr>
              <a:t>簡報</a:t>
            </a:r>
            <a:r>
              <a:rPr lang="zh-TW" sz="2400" kern="1200" dirty="0">
                <a:solidFill>
                  <a:srgbClr val="000000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人：</a:t>
            </a:r>
            <a:r>
              <a:rPr lang="zh-TW" sz="24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○○○</a:t>
            </a: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861195" y="5167600"/>
            <a:ext cx="3844001" cy="4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92075" tIns="46037" rIns="92075" bIns="46037" anchor="t" anchorCtr="0" upright="1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0"/>
              </a:spcAft>
            </a:pPr>
            <a:r>
              <a:rPr lang="zh-TW" sz="2000" kern="1200" dirty="0">
                <a:solidFill>
                  <a:srgbClr val="000000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中華民國 </a:t>
            </a:r>
            <a:r>
              <a:rPr lang="zh-TW" sz="20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○○○</a:t>
            </a:r>
            <a:r>
              <a:rPr lang="zh-TW" sz="2000" kern="1200" dirty="0">
                <a:solidFill>
                  <a:srgbClr val="000000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年</a:t>
            </a:r>
            <a:r>
              <a:rPr lang="zh-TW" sz="20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000" kern="1200" dirty="0">
                <a:solidFill>
                  <a:srgbClr val="000000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月</a:t>
            </a:r>
            <a:r>
              <a:rPr lang="zh-TW" sz="2000" kern="1200" dirty="0">
                <a:solidFill>
                  <a:srgbClr val="011C5F"/>
                </a:solidFill>
                <a:effectLst/>
                <a:latin typeface="Times New Roman"/>
                <a:ea typeface="微軟正黑體" panose="020B0604030504040204" pitchFamily="34" charset="-120"/>
                <a:cs typeface="Times New Roman"/>
              </a:rPr>
              <a:t>○○</a:t>
            </a:r>
            <a:r>
              <a:rPr lang="zh-TW" sz="2000" kern="1200" dirty="0">
                <a:solidFill>
                  <a:srgbClr val="000000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日</a:t>
            </a:r>
            <a:endParaRPr lang="zh-TW" sz="1200" dirty="0">
              <a:solidFill>
                <a:srgbClr val="000000"/>
              </a:solidFill>
              <a:effectLst/>
              <a:latin typeface="Arial Unicode MS"/>
              <a:cs typeface="Times New Roman"/>
            </a:endParaRPr>
          </a:p>
        </p:txBody>
      </p:sp>
      <p:sp>
        <p:nvSpPr>
          <p:cNvPr id="10" name="標題 1"/>
          <p:cNvSpPr>
            <a:spLocks/>
          </p:cNvSpPr>
          <p:nvPr/>
        </p:nvSpPr>
        <p:spPr bwMode="auto">
          <a:xfrm>
            <a:off x="0" y="908720"/>
            <a:ext cx="9144000" cy="1373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fontAlgn="base">
              <a:spcBef>
                <a:spcPts val="500"/>
              </a:spcBef>
            </a:pPr>
            <a:r>
              <a:rPr lang="zh-TW" sz="2800" b="1" kern="1200" dirty="0">
                <a:solidFill>
                  <a:srgbClr val="000000"/>
                </a:solidFill>
                <a:effectLst/>
                <a:latin typeface="Arial Unicode MS"/>
                <a:ea typeface="微軟正黑體" panose="020B0604030504040204" pitchFamily="34" charset="-120"/>
                <a:cs typeface="Times New Roman"/>
              </a:rPr>
              <a:t>經濟部工業局</a:t>
            </a:r>
            <a:r>
              <a:rPr lang="en-US" altLang="zh-TW" sz="2800" b="1" dirty="0">
                <a:latin typeface="Times New Roman"/>
                <a:ea typeface="微軟正黑體" panose="020B0604030504040204" pitchFamily="34" charset="-120"/>
                <a:cs typeface="Times New Roman"/>
              </a:rPr>
              <a:t>112</a:t>
            </a:r>
            <a:r>
              <a:rPr lang="zh-TW" altLang="en-US" sz="2800" b="1" dirty="0">
                <a:latin typeface="Times New Roman"/>
                <a:ea typeface="微軟正黑體" panose="020B0604030504040204" pitchFamily="34" charset="-120"/>
                <a:cs typeface="Times New Roman"/>
              </a:rPr>
              <a:t>年度</a:t>
            </a:r>
            <a:endParaRPr lang="en-US" altLang="zh-TW" sz="2800" b="1" kern="1200" dirty="0">
              <a:effectLst/>
              <a:latin typeface="Arial Unicode MS"/>
              <a:ea typeface="微軟正黑體" panose="020B0604030504040204" pitchFamily="34" charset="-120"/>
              <a:cs typeface="Times New Roman"/>
            </a:endParaRPr>
          </a:p>
          <a:p>
            <a:pPr algn="ctr" fontAlgn="base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zh-TW" altLang="en-US" sz="4000" b="1" dirty="0">
                <a:solidFill>
                  <a:srgbClr val="0000CC"/>
                </a:solidFill>
                <a:latin typeface="Times New Roman"/>
                <a:ea typeface="微軟正黑體" panose="020B0604030504040204" pitchFamily="34" charset="-120"/>
                <a:cs typeface="Times New Roman"/>
              </a:rPr>
              <a:t>「協助傳統產業技術開發計畫」</a:t>
            </a:r>
            <a:endParaRPr lang="zh-TW" altLang="en-US" sz="3200" b="1" dirty="0">
              <a:solidFill>
                <a:srgbClr val="0000CC"/>
              </a:solidFill>
              <a:latin typeface="Times New Roman"/>
              <a:ea typeface="微軟正黑體" panose="020B0604030504040204" pitchFamily="34" charset="-12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9794503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1124744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二、經費需求總表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424440"/>
              </p:ext>
            </p:extLst>
          </p:nvPr>
        </p:nvGraphicFramePr>
        <p:xfrm>
          <a:off x="508271" y="1700808"/>
          <a:ext cx="8205789" cy="446449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922637">
                  <a:extLst>
                    <a:ext uri="{9D8B030D-6E8A-4147-A177-3AD203B41FA5}">
                      <a16:colId xmlns:a16="http://schemas.microsoft.com/office/drawing/2014/main" val="1367013476"/>
                    </a:ext>
                  </a:extLst>
                </a:gridCol>
                <a:gridCol w="2099468">
                  <a:extLst>
                    <a:ext uri="{9D8B030D-6E8A-4147-A177-3AD203B41FA5}">
                      <a16:colId xmlns:a16="http://schemas.microsoft.com/office/drawing/2014/main" val="2451943546"/>
                    </a:ext>
                  </a:extLst>
                </a:gridCol>
                <a:gridCol w="1295921">
                  <a:extLst>
                    <a:ext uri="{9D8B030D-6E8A-4147-A177-3AD203B41FA5}">
                      <a16:colId xmlns:a16="http://schemas.microsoft.com/office/drawing/2014/main" val="2646054830"/>
                    </a:ext>
                  </a:extLst>
                </a:gridCol>
                <a:gridCol w="1295921">
                  <a:extLst>
                    <a:ext uri="{9D8B030D-6E8A-4147-A177-3AD203B41FA5}">
                      <a16:colId xmlns:a16="http://schemas.microsoft.com/office/drawing/2014/main" val="4019734097"/>
                    </a:ext>
                  </a:extLst>
                </a:gridCol>
                <a:gridCol w="1295921">
                  <a:extLst>
                    <a:ext uri="{9D8B030D-6E8A-4147-A177-3AD203B41FA5}">
                      <a16:colId xmlns:a16="http://schemas.microsoft.com/office/drawing/2014/main" val="2893968170"/>
                    </a:ext>
                  </a:extLst>
                </a:gridCol>
                <a:gridCol w="1295921">
                  <a:extLst>
                    <a:ext uri="{9D8B030D-6E8A-4147-A177-3AD203B41FA5}">
                      <a16:colId xmlns:a16="http://schemas.microsoft.com/office/drawing/2014/main" val="2971769126"/>
                    </a:ext>
                  </a:extLst>
                </a:gridCol>
              </a:tblGrid>
              <a:tr h="183391">
                <a:tc grid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金額單位：千元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836506"/>
                  </a:ext>
                </a:extLst>
              </a:tr>
              <a:tr h="543122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會計科目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政府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補助款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自籌款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合計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各科目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補助比例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%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827248"/>
                  </a:ext>
                </a:extLst>
              </a:tr>
              <a:tr h="25979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人事費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研發人員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3114309030"/>
                  </a:ext>
                </a:extLst>
              </a:tr>
              <a:tr h="2597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顧問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費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1780104744"/>
                  </a:ext>
                </a:extLst>
              </a:tr>
              <a:tr h="3606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小計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050525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消耗性器材及原材料費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5417638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研發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設備使用費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21986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研發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設備維護費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377370"/>
                  </a:ext>
                </a:extLst>
              </a:tr>
              <a:tr h="25979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zh-TW" altLang="zh-TW" sz="12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技術引進及委託研究費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r>
                        <a:rPr lang="zh-TW" sz="12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技術或智慧財產權購買費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010913"/>
                  </a:ext>
                </a:extLst>
              </a:tr>
              <a:tr h="25979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r>
                        <a:rPr lang="zh-TW" sz="12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委託研究費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382596"/>
                  </a:ext>
                </a:extLst>
              </a:tr>
              <a:tr h="25979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(3)</a:t>
                      </a:r>
                      <a:r>
                        <a:rPr lang="zh-TW" sz="1200" kern="1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委託勞務費</a:t>
                      </a:r>
                      <a:endParaRPr lang="zh-TW" sz="12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865407"/>
                  </a:ext>
                </a:extLst>
              </a:tr>
              <a:tr h="25979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3592067555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專利申請費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839299522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國內差旅費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3171035793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　　　計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587810163"/>
                  </a:ext>
                </a:extLst>
              </a:tr>
              <a:tr h="25979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百　分　比</a:t>
                      </a: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79" marR="177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2461143613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323528" y="18864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伍、投入人力與經費需求</a:t>
            </a:r>
          </a:p>
        </p:txBody>
      </p:sp>
    </p:spTree>
    <p:extLst>
      <p:ext uri="{BB962C8B-B14F-4D97-AF65-F5344CB8AC3E}">
        <p14:creationId xmlns:p14="http://schemas.microsoft.com/office/powerpoint/2010/main" val="36661372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5536" y="2924944"/>
            <a:ext cx="8136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TW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簡報結束   敬請指導</a:t>
            </a:r>
          </a:p>
        </p:txBody>
      </p:sp>
    </p:spTree>
    <p:extLst>
      <p:ext uri="{BB962C8B-B14F-4D97-AF65-F5344CB8AC3E}">
        <p14:creationId xmlns:p14="http://schemas.microsoft.com/office/powerpoint/2010/main" val="527917890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392587"/>
            <a:ext cx="1905000" cy="457200"/>
          </a:xfrm>
          <a:ln/>
        </p:spPr>
        <p:txBody>
          <a:bodyPr/>
          <a:lstStyle/>
          <a:p>
            <a:r>
              <a:rPr lang="en-US" altLang="zh-TW" sz="12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fld id="{831D5EEF-06A7-4FCC-A02B-2F47AB581030}" type="slidenum">
              <a:rPr lang="en-US" altLang="zh-TW" sz="120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pPr/>
              <a:t>2</a:t>
            </a:fld>
            <a:endParaRPr lang="en-US" altLang="zh-TW" sz="1200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76200"/>
            <a:ext cx="8891590" cy="83185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簡報大綱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9632" y="1916832"/>
            <a:ext cx="6840760" cy="3600400"/>
          </a:xfrm>
        </p:spPr>
        <p:txBody>
          <a:bodyPr/>
          <a:lstStyle/>
          <a:p>
            <a:pPr eaLnBrk="1" hangingPunct="1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壹、公司簡介</a:t>
            </a:r>
          </a:p>
          <a:p>
            <a:pPr eaLnBrk="1" hangingPunct="1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貳、計畫執行</a:t>
            </a:r>
            <a:r>
              <a:rPr lang="zh-TW" altLang="en-US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重點說明簡介</a:t>
            </a:r>
            <a:endParaRPr lang="en-US" altLang="zh-TW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參、計畫內容與預期效益</a:t>
            </a:r>
          </a:p>
          <a:p>
            <a:pPr eaLnBrk="1" hangingPunct="1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肆、執行期程及進度</a:t>
            </a:r>
          </a:p>
          <a:p>
            <a:pPr eaLnBrk="1" hangingPunct="1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伍、投入人力與經費需求</a:t>
            </a:r>
            <a:endParaRPr lang="en-US" altLang="zh-TW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zh-TW" altLang="en-US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</a:pPr>
            <a:endParaRPr lang="zh-TW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891928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8864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壹、公司概況</a:t>
            </a:r>
          </a:p>
        </p:txBody>
      </p:sp>
      <p:sp>
        <p:nvSpPr>
          <p:cNvPr id="4" name="矩形 3"/>
          <p:cNvSpPr/>
          <p:nvPr/>
        </p:nvSpPr>
        <p:spPr>
          <a:xfrm>
            <a:off x="755576" y="1072475"/>
            <a:ext cx="756084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一、基本資料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marL="809625" indent="-542925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例如：公司發展歷程、組織架構、經營團隊、主要產品、市場等</a:t>
            </a: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  <a:p>
            <a:pPr marL="809625" indent="-542925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	</a:t>
            </a: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二、研發實績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marL="984250" indent="-715963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例如：曾經執行之研發計畫內容、曾獲之相關獎勵、公司擁有之專利、曾發表之論文、媒體報導等</a:t>
            </a:r>
            <a:endParaRPr lang="en-US" altLang="zh-TW" b="1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4102948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57314" y="1484784"/>
            <a:ext cx="2712092" cy="5274010"/>
          </a:xfrm>
          <a:prstGeom prst="roundRect">
            <a:avLst>
              <a:gd name="adj" fmla="val 601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1110110" y="1124746"/>
            <a:ext cx="1759296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緣起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瓶頸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8806" y="1124747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開發動機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959620" y="1484784"/>
            <a:ext cx="3028651" cy="5274010"/>
          </a:xfrm>
          <a:prstGeom prst="roundRect">
            <a:avLst>
              <a:gd name="adj" fmla="val 5043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3919813" y="1124744"/>
            <a:ext cx="207530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</a:t>
            </a:r>
            <a:r>
              <a: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創新突破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2961113" y="1124745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創新重點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85330" y="4906182"/>
            <a:ext cx="2881688" cy="1852611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6" y="4509120"/>
            <a:ext cx="1967412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結案當年目標效益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9437" y="4514138"/>
            <a:ext cx="1279107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亮點成效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085330" y="2483414"/>
            <a:ext cx="2881688" cy="1991883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0950" y="2052527"/>
            <a:ext cx="196741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簡述產品樣貌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6303" y="2052528"/>
            <a:ext cx="1282241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產品示意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0" y="12488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貳、計畫執行重點說明簡介</a:t>
            </a:r>
            <a:endParaRPr kumimoji="1" lang="en-US" altLang="zh-TW" sz="32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3" name="ïśļïḓê">
            <a:extLst>
              <a:ext uri="{FF2B5EF4-FFF2-40B4-BE49-F238E27FC236}">
                <a16:creationId xmlns:a16="http://schemas.microsoft.com/office/drawing/2014/main" id="{60C05EB5-2327-4CAA-9EC0-4F5ABF23747F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24" name="iṡḻíḓe">
              <a:extLst>
                <a:ext uri="{FF2B5EF4-FFF2-40B4-BE49-F238E27FC236}">
                  <a16:creationId xmlns:a16="http://schemas.microsoft.com/office/drawing/2014/main" id="{2A563CFA-255B-4DBB-B400-B4F52524A787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5" name="ïślïḋê">
              <a:extLst>
                <a:ext uri="{FF2B5EF4-FFF2-40B4-BE49-F238E27FC236}">
                  <a16:creationId xmlns:a16="http://schemas.microsoft.com/office/drawing/2014/main" id="{151867BA-7AC8-482B-B80A-623A00EF0F32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6" name="íşlîḋê">
              <a:extLst>
                <a:ext uri="{FF2B5EF4-FFF2-40B4-BE49-F238E27FC236}">
                  <a16:creationId xmlns:a16="http://schemas.microsoft.com/office/drawing/2014/main" id="{1015378E-24E1-449C-A675-A68AC4213264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7" name="îṧļîḍê">
              <a:extLst>
                <a:ext uri="{FF2B5EF4-FFF2-40B4-BE49-F238E27FC236}">
                  <a16:creationId xmlns:a16="http://schemas.microsoft.com/office/drawing/2014/main" id="{D8F4E857-EC9F-4ABF-A6C2-33322D924060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0" y="6803057"/>
            <a:ext cx="9144000" cy="93406"/>
          </a:xfrm>
          <a:prstGeom prst="rect">
            <a:avLst/>
          </a:prstGeom>
          <a:solidFill>
            <a:srgbClr val="013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7648352" y="242043"/>
            <a:ext cx="1318665" cy="47482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一般型</a:t>
            </a:r>
            <a:endParaRPr lang="en-US" altLang="zh-CN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958281"/>
              </p:ext>
            </p:extLst>
          </p:nvPr>
        </p:nvGraphicFramePr>
        <p:xfrm>
          <a:off x="6085330" y="1093477"/>
          <a:ext cx="2881687" cy="854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02">
                  <a:extLst>
                    <a:ext uri="{9D8B030D-6E8A-4147-A177-3AD203B41FA5}">
                      <a16:colId xmlns:a16="http://schemas.microsoft.com/office/drawing/2014/main" val="1233371271"/>
                    </a:ext>
                  </a:extLst>
                </a:gridCol>
                <a:gridCol w="1244785">
                  <a:extLst>
                    <a:ext uri="{9D8B030D-6E8A-4147-A177-3AD203B41FA5}">
                      <a16:colId xmlns:a16="http://schemas.microsoft.com/office/drawing/2014/main" val="2250060967"/>
                    </a:ext>
                  </a:extLst>
                </a:gridCol>
              </a:tblGrid>
              <a:tr h="24729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1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申請補助總經費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29183"/>
                  </a:ext>
                </a:extLst>
              </a:tr>
              <a:tr h="2454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工業局補助款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2022"/>
                  </a:ext>
                </a:extLst>
              </a:tr>
              <a:tr h="23265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46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0780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圓角矩形 28"/>
          <p:cNvSpPr/>
          <p:nvPr/>
        </p:nvSpPr>
        <p:spPr>
          <a:xfrm>
            <a:off x="156363" y="1110802"/>
            <a:ext cx="8809702" cy="1077595"/>
          </a:xfrm>
          <a:prstGeom prst="roundRect">
            <a:avLst>
              <a:gd name="adj" fmla="val 949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959545"/>
              </p:ext>
            </p:extLst>
          </p:nvPr>
        </p:nvGraphicFramePr>
        <p:xfrm>
          <a:off x="6748920" y="1282380"/>
          <a:ext cx="2025661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201">
                  <a:extLst>
                    <a:ext uri="{9D8B030D-6E8A-4147-A177-3AD203B41FA5}">
                      <a16:colId xmlns:a16="http://schemas.microsoft.com/office/drawing/2014/main" val="1233371271"/>
                    </a:ext>
                  </a:extLst>
                </a:gridCol>
                <a:gridCol w="999460">
                  <a:extLst>
                    <a:ext uri="{9D8B030D-6E8A-4147-A177-3AD203B41FA5}">
                      <a16:colId xmlns:a16="http://schemas.microsoft.com/office/drawing/2014/main" val="2250060967"/>
                    </a:ext>
                  </a:extLst>
                </a:gridCol>
              </a:tblGrid>
              <a:tr h="18983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1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申請補助總經費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29183"/>
                  </a:ext>
                </a:extLst>
              </a:tr>
              <a:tr h="1898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工業局補助款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2022"/>
                  </a:ext>
                </a:extLst>
              </a:tr>
              <a:tr h="18983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468826"/>
                  </a:ext>
                </a:extLst>
              </a:tr>
            </a:tbl>
          </a:graphicData>
        </a:graphic>
      </p:graphicFrame>
      <p:sp>
        <p:nvSpPr>
          <p:cNvPr id="32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2690" y="1035042"/>
            <a:ext cx="1738952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符合主題項目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157314" y="2487982"/>
            <a:ext cx="2712092" cy="4270812"/>
          </a:xfrm>
          <a:prstGeom prst="roundRect">
            <a:avLst>
              <a:gd name="adj" fmla="val 601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164729" y="2132856"/>
            <a:ext cx="2710600" cy="430887"/>
            <a:chOff x="158806" y="2782089"/>
            <a:chExt cx="2710600" cy="430887"/>
          </a:xfrm>
        </p:grpSpPr>
        <p:sp>
          <p:nvSpPr>
            <p:cNvPr id="5" name="iŝḻîḑè">
              <a:extLst>
                <a:ext uri="{FF2B5EF4-FFF2-40B4-BE49-F238E27FC236}">
                  <a16:creationId xmlns:a16="http://schemas.microsoft.com/office/drawing/2014/main" id="{7C5964EE-31CA-47DA-A99C-4CFD66C6E5E0}"/>
                </a:ext>
              </a:extLst>
            </p:cNvPr>
            <p:cNvSpPr/>
            <p:nvPr/>
          </p:nvSpPr>
          <p:spPr>
            <a:xfrm>
              <a:off x="1110110" y="2782089"/>
              <a:ext cx="1759296" cy="43088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/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緣起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問題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瓶頸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íś1ïďé">
              <a:extLst>
                <a:ext uri="{FF2B5EF4-FFF2-40B4-BE49-F238E27FC236}">
                  <a16:creationId xmlns:a16="http://schemas.microsoft.com/office/drawing/2014/main" id="{3A577178-ABE9-4D9B-9E04-1551EA3CC503}"/>
                </a:ext>
              </a:extLst>
            </p:cNvPr>
            <p:cNvSpPr/>
            <p:nvPr/>
          </p:nvSpPr>
          <p:spPr>
            <a:xfrm>
              <a:off x="158806" y="2782090"/>
              <a:ext cx="1282239" cy="43088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開發動機</a:t>
              </a:r>
              <a:endPara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" name="圓角矩形 6"/>
          <p:cNvSpPr/>
          <p:nvPr/>
        </p:nvSpPr>
        <p:spPr>
          <a:xfrm>
            <a:off x="2959620" y="2487982"/>
            <a:ext cx="3028651" cy="4270812"/>
          </a:xfrm>
          <a:prstGeom prst="roundRect">
            <a:avLst>
              <a:gd name="adj" fmla="val 5043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2961113" y="2132856"/>
            <a:ext cx="3034003" cy="430887"/>
            <a:chOff x="2961113" y="2782087"/>
            <a:chExt cx="3034003" cy="430887"/>
          </a:xfrm>
        </p:grpSpPr>
        <p:sp>
          <p:nvSpPr>
            <p:cNvPr id="8" name="iŝḻîḑè">
              <a:extLst>
                <a:ext uri="{FF2B5EF4-FFF2-40B4-BE49-F238E27FC236}">
                  <a16:creationId xmlns:a16="http://schemas.microsoft.com/office/drawing/2014/main" id="{7C5964EE-31CA-47DA-A99C-4CFD66C6E5E0}"/>
                </a:ext>
              </a:extLst>
            </p:cNvPr>
            <p:cNvSpPr/>
            <p:nvPr/>
          </p:nvSpPr>
          <p:spPr>
            <a:xfrm>
              <a:off x="3919813" y="2782087"/>
              <a:ext cx="2075303" cy="43088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/>
              <a:r>
                <a:rPr lang="zh-TW" altLang="en-US" sz="1400" b="1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關鍵技術</a:t>
              </a:r>
              <a:r>
                <a: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/</a:t>
              </a:r>
              <a:r>
                <a:rPr lang="zh-TW" altLang="en-US" sz="1400" b="1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創新突破</a:t>
              </a:r>
              <a:endPara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íś1ïďé">
              <a:extLst>
                <a:ext uri="{FF2B5EF4-FFF2-40B4-BE49-F238E27FC236}">
                  <a16:creationId xmlns:a16="http://schemas.microsoft.com/office/drawing/2014/main" id="{3A577178-ABE9-4D9B-9E04-1551EA3CC503}"/>
                </a:ext>
              </a:extLst>
            </p:cNvPr>
            <p:cNvSpPr/>
            <p:nvPr/>
          </p:nvSpPr>
          <p:spPr>
            <a:xfrm>
              <a:off x="2961113" y="2782088"/>
              <a:ext cx="1282239" cy="43088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創新重點</a:t>
              </a:r>
              <a:endPara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0" name="圓角矩形 9"/>
          <p:cNvSpPr/>
          <p:nvPr/>
        </p:nvSpPr>
        <p:spPr>
          <a:xfrm>
            <a:off x="6085330" y="4700279"/>
            <a:ext cx="2881688" cy="205277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7" name="群組 16"/>
          <p:cNvGrpSpPr/>
          <p:nvPr/>
        </p:nvGrpSpPr>
        <p:grpSpPr>
          <a:xfrm>
            <a:off x="6039437" y="4361248"/>
            <a:ext cx="2927581" cy="435904"/>
            <a:chOff x="6039437" y="4720499"/>
            <a:chExt cx="2927581" cy="435904"/>
          </a:xfrm>
        </p:grpSpPr>
        <p:sp>
          <p:nvSpPr>
            <p:cNvPr id="11" name="iŝḻîḑè">
              <a:extLst>
                <a:ext uri="{FF2B5EF4-FFF2-40B4-BE49-F238E27FC236}">
                  <a16:creationId xmlns:a16="http://schemas.microsoft.com/office/drawing/2014/main" id="{7C5964EE-31CA-47DA-A99C-4CFD66C6E5E0}"/>
                </a:ext>
              </a:extLst>
            </p:cNvPr>
            <p:cNvSpPr/>
            <p:nvPr/>
          </p:nvSpPr>
          <p:spPr>
            <a:xfrm>
              <a:off x="6999606" y="4720499"/>
              <a:ext cx="1967412" cy="43088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/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結案當年目標效益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íś1ïďé">
              <a:extLst>
                <a:ext uri="{FF2B5EF4-FFF2-40B4-BE49-F238E27FC236}">
                  <a16:creationId xmlns:a16="http://schemas.microsoft.com/office/drawing/2014/main" id="{3A577178-ABE9-4D9B-9E04-1551EA3CC503}"/>
                </a:ext>
              </a:extLst>
            </p:cNvPr>
            <p:cNvSpPr/>
            <p:nvPr/>
          </p:nvSpPr>
          <p:spPr>
            <a:xfrm>
              <a:off x="6039437" y="4725517"/>
              <a:ext cx="1279107" cy="43088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亮點成效</a:t>
              </a:r>
              <a:endPara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4" name="圓角矩形 13"/>
          <p:cNvSpPr/>
          <p:nvPr/>
        </p:nvSpPr>
        <p:spPr>
          <a:xfrm>
            <a:off x="6085330" y="2487982"/>
            <a:ext cx="2881688" cy="1857171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6037871" y="2132856"/>
            <a:ext cx="2929147" cy="430887"/>
            <a:chOff x="6037871" y="2782089"/>
            <a:chExt cx="2929147" cy="430887"/>
          </a:xfrm>
        </p:grpSpPr>
        <p:sp>
          <p:nvSpPr>
            <p:cNvPr id="15" name="iŝḻîḑè">
              <a:extLst>
                <a:ext uri="{FF2B5EF4-FFF2-40B4-BE49-F238E27FC236}">
                  <a16:creationId xmlns:a16="http://schemas.microsoft.com/office/drawing/2014/main" id="{7C5964EE-31CA-47DA-A99C-4CFD66C6E5E0}"/>
                </a:ext>
              </a:extLst>
            </p:cNvPr>
            <p:cNvSpPr/>
            <p:nvPr/>
          </p:nvSpPr>
          <p:spPr>
            <a:xfrm>
              <a:off x="6999605" y="2782089"/>
              <a:ext cx="1967413" cy="43088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0000"/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簡述產品樣貌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íś1ïďé">
              <a:extLst>
                <a:ext uri="{FF2B5EF4-FFF2-40B4-BE49-F238E27FC236}">
                  <a16:creationId xmlns:a16="http://schemas.microsoft.com/office/drawing/2014/main" id="{3A577178-ABE9-4D9B-9E04-1551EA3CC503}"/>
                </a:ext>
              </a:extLst>
            </p:cNvPr>
            <p:cNvSpPr/>
            <p:nvPr/>
          </p:nvSpPr>
          <p:spPr>
            <a:xfrm>
              <a:off x="6037871" y="2782090"/>
              <a:ext cx="1282241" cy="43088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產品示意</a:t>
              </a:r>
              <a:endParaRPr lang="en-US" altLang="zh-CN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9" name="文字方塊 18"/>
          <p:cNvSpPr txBox="1"/>
          <p:nvPr/>
        </p:nvSpPr>
        <p:spPr>
          <a:xfrm>
            <a:off x="0" y="124889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貳、計畫執行重點說明簡介</a:t>
            </a:r>
            <a:endParaRPr kumimoji="1" lang="en-US" altLang="zh-TW" sz="32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3" name="ïśļïḓê">
            <a:extLst>
              <a:ext uri="{FF2B5EF4-FFF2-40B4-BE49-F238E27FC236}">
                <a16:creationId xmlns:a16="http://schemas.microsoft.com/office/drawing/2014/main" id="{60C05EB5-2327-4CAA-9EC0-4F5ABF23747F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24" name="iṡḻíḓe">
              <a:extLst>
                <a:ext uri="{FF2B5EF4-FFF2-40B4-BE49-F238E27FC236}">
                  <a16:creationId xmlns:a16="http://schemas.microsoft.com/office/drawing/2014/main" id="{2A563CFA-255B-4DBB-B400-B4F52524A787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5" name="ïślïḋê">
              <a:extLst>
                <a:ext uri="{FF2B5EF4-FFF2-40B4-BE49-F238E27FC236}">
                  <a16:creationId xmlns:a16="http://schemas.microsoft.com/office/drawing/2014/main" id="{151867BA-7AC8-482B-B80A-623A00EF0F32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6" name="íşlîḋê">
              <a:extLst>
                <a:ext uri="{FF2B5EF4-FFF2-40B4-BE49-F238E27FC236}">
                  <a16:creationId xmlns:a16="http://schemas.microsoft.com/office/drawing/2014/main" id="{1015378E-24E1-449C-A675-A68AC4213264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7" name="îṧļîḍê">
              <a:extLst>
                <a:ext uri="{FF2B5EF4-FFF2-40B4-BE49-F238E27FC236}">
                  <a16:creationId xmlns:a16="http://schemas.microsoft.com/office/drawing/2014/main" id="{D8F4E857-EC9F-4ABF-A6C2-33322D924060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28" name="矩形 27"/>
          <p:cNvSpPr/>
          <p:nvPr/>
        </p:nvSpPr>
        <p:spPr>
          <a:xfrm>
            <a:off x="0" y="6803057"/>
            <a:ext cx="9144000" cy="93406"/>
          </a:xfrm>
          <a:prstGeom prst="rect">
            <a:avLst/>
          </a:prstGeom>
          <a:solidFill>
            <a:srgbClr val="013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7648352" y="242043"/>
            <a:ext cx="1318665" cy="47482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主題型</a:t>
            </a:r>
            <a:endParaRPr lang="en-US" altLang="zh-CN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文字方塊 1"/>
          <p:cNvSpPr txBox="1"/>
          <p:nvPr/>
        </p:nvSpPr>
        <p:spPr>
          <a:xfrm>
            <a:off x="164729" y="2608007"/>
            <a:ext cx="2697831" cy="7574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r>
              <a:rPr lang="zh-TW" sz="1400" kern="100" dirty="0">
                <a:solidFill>
                  <a:schemeClr val="bg2">
                    <a:lumMod val="2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開發標的</a:t>
            </a:r>
            <a:r>
              <a:rPr lang="en-US" sz="1400" kern="100" dirty="0">
                <a:solidFill>
                  <a:schemeClr val="bg2">
                    <a:lumMod val="2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sz="1400" kern="100" dirty="0">
                <a:solidFill>
                  <a:schemeClr val="bg2">
                    <a:lumMod val="2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關鍵原材料、零組件</a:t>
            </a:r>
            <a:r>
              <a:rPr lang="en-US" sz="1400" kern="100" dirty="0">
                <a:solidFill>
                  <a:schemeClr val="bg2">
                    <a:lumMod val="2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sz="1400" kern="100" dirty="0">
                <a:solidFill>
                  <a:schemeClr val="bg2">
                    <a:lumMod val="2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進口及在地生產情形</a:t>
            </a:r>
            <a:endParaRPr lang="en-US" altLang="zh-TW" sz="1400" kern="100" dirty="0">
              <a:solidFill>
                <a:schemeClr val="bg2">
                  <a:lumMod val="2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en-US" altLang="zh-TW" sz="1400" kern="1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en-US" altLang="zh-TW" sz="1400" kern="100" dirty="0">
              <a:solidFill>
                <a:schemeClr val="bg2">
                  <a:lumMod val="2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en-US" altLang="zh-TW" sz="1400" kern="1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en-US" altLang="zh-TW" sz="1400" kern="100" dirty="0">
              <a:solidFill>
                <a:schemeClr val="bg2">
                  <a:lumMod val="2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en-US" altLang="zh-TW" sz="1400" kern="1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en-US" altLang="zh-TW" sz="1400" kern="100" dirty="0">
              <a:solidFill>
                <a:schemeClr val="bg2">
                  <a:lumMod val="2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endParaRPr lang="zh-TW" sz="1400" kern="100" dirty="0">
              <a:solidFill>
                <a:schemeClr val="bg2">
                  <a:lumMod val="2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80000" lvl="0" indent="-180000">
              <a:spcAft>
                <a:spcPts val="0"/>
              </a:spcAft>
              <a:buFont typeface="+mj-lt"/>
              <a:buAutoNum type="arabicPeriod"/>
            </a:pPr>
            <a:r>
              <a:rPr lang="zh-TW" altLang="en-US" sz="1400" kern="100" dirty="0">
                <a:solidFill>
                  <a:schemeClr val="bg2">
                    <a:lumMod val="25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目前國內技術瓶頸</a:t>
            </a:r>
            <a:endParaRPr lang="zh-TW" sz="1400" kern="100" dirty="0">
              <a:solidFill>
                <a:schemeClr val="bg2">
                  <a:lumMod val="25000"/>
                </a:schemeClr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3" name="文字方塊 1"/>
          <p:cNvSpPr txBox="1"/>
          <p:nvPr/>
        </p:nvSpPr>
        <p:spPr>
          <a:xfrm>
            <a:off x="6105337" y="4847152"/>
            <a:ext cx="2880735" cy="28903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TW" sz="1400" kern="1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400" kern="1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</a:t>
            </a:r>
            <a:r>
              <a:rPr lang="zh-TW" altLang="zh-TW" sz="1400" kern="1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開發後國外目標市場</a:t>
            </a:r>
            <a:r>
              <a:rPr lang="en-US" altLang="zh-TW" sz="1400" kern="1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1400" kern="1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79084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8864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參、計畫內容與預期效益</a:t>
            </a:r>
          </a:p>
        </p:txBody>
      </p:sp>
      <p:sp>
        <p:nvSpPr>
          <p:cNvPr id="4" name="矩形 3"/>
          <p:cNvSpPr/>
          <p:nvPr/>
        </p:nvSpPr>
        <p:spPr>
          <a:xfrm>
            <a:off x="431540" y="1052736"/>
            <a:ext cx="828091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一、計畫目標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例如：研發動機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遭遇之困難或擬解決之問題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及擬開發之產品規格或技術效能</a:t>
            </a: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二、計畫創新性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marL="984250" indent="-717550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例如：擬開發產品或技術之競爭優劣勢分析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含與國內外類似產品或技術之比較分析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，或智財檢索管理及風險評估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含是否可能侵權之分析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等</a:t>
            </a: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  <a:p>
            <a:pPr marL="984250" indent="-717550">
              <a:spcBef>
                <a:spcPts val="600"/>
              </a:spcBef>
              <a:spcAft>
                <a:spcPts val="600"/>
              </a:spcAft>
            </a:pP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三、計畫架構與實施作法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marL="717550" indent="-450850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例如：計畫推動重要項目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如：產品設計或技術規劃、開模打樣或實驗設計、產品或技術驗證、試量產或試運行、試行銷等</a:t>
            </a:r>
            <a:r>
              <a:rPr lang="en-US" altLang="zh-TW" kern="100" dirty="0">
                <a:latin typeface="Times New Roman"/>
                <a:ea typeface="微軟正黑體" panose="020B0604030504040204" pitchFamily="34" charset="-120"/>
              </a:rPr>
              <a:t>) </a:t>
            </a: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，及各項目工作展開作法</a:t>
            </a: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1912909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8864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參、計畫內容與預期效益</a:t>
            </a:r>
          </a:p>
        </p:txBody>
      </p:sp>
      <p:sp>
        <p:nvSpPr>
          <p:cNvPr id="4" name="矩形 3"/>
          <p:cNvSpPr/>
          <p:nvPr/>
        </p:nvSpPr>
        <p:spPr>
          <a:xfrm>
            <a:off x="179513" y="1124744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四、預期效益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kern="100" dirty="0">
                <a:latin typeface="Times New Roman"/>
                <a:ea typeface="微軟正黑體" panose="020B0604030504040204" pitchFamily="34" charset="-120"/>
              </a:rPr>
              <a:t>例如：預期達成之技術成果或經濟效益</a:t>
            </a:r>
            <a:endParaRPr lang="en-US" altLang="zh-TW" kern="100" dirty="0">
              <a:latin typeface="Times New Roman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162390"/>
              </p:ext>
            </p:extLst>
          </p:nvPr>
        </p:nvGraphicFramePr>
        <p:xfrm>
          <a:off x="469106" y="2204864"/>
          <a:ext cx="8205788" cy="225591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47364">
                  <a:extLst>
                    <a:ext uri="{9D8B030D-6E8A-4147-A177-3AD203B41FA5}">
                      <a16:colId xmlns:a16="http://schemas.microsoft.com/office/drawing/2014/main" val="282801342"/>
                    </a:ext>
                  </a:extLst>
                </a:gridCol>
                <a:gridCol w="2742308">
                  <a:extLst>
                    <a:ext uri="{9D8B030D-6E8A-4147-A177-3AD203B41FA5}">
                      <a16:colId xmlns:a16="http://schemas.microsoft.com/office/drawing/2014/main" val="1744298026"/>
                    </a:ext>
                  </a:extLst>
                </a:gridCol>
                <a:gridCol w="2716116">
                  <a:extLst>
                    <a:ext uri="{9D8B030D-6E8A-4147-A177-3AD203B41FA5}">
                      <a16:colId xmlns:a16="http://schemas.microsoft.com/office/drawing/2014/main" val="1938150393"/>
                    </a:ext>
                  </a:extLst>
                </a:gridCol>
              </a:tblGrid>
              <a:tr h="56397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增加產值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   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千元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產出新產品或服務共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項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衍生商品或服務數共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項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80958"/>
                  </a:ext>
                </a:extLst>
              </a:tr>
              <a:tr h="56397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投入研發費用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千元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促成投資額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 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千元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降低成本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  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千元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783805"/>
                  </a:ext>
                </a:extLst>
              </a:tr>
              <a:tr h="563978">
                <a:tc>
                  <a:txBody>
                    <a:bodyPr/>
                    <a:lstStyle/>
                    <a:p>
                      <a:pPr algn="dist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7.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增加就業人數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8.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成立新公司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家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9.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發明專利共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件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440432"/>
                  </a:ext>
                </a:extLst>
              </a:tr>
              <a:tr h="56397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10.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新型、新式樣專利共</a:t>
                      </a:r>
                      <a:r>
                        <a:rPr lang="en-US" sz="1400" u="sng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     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件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11. </a:t>
                      </a:r>
                      <a:r>
                        <a:rPr lang="zh-TW" alt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其它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714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152767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3528" y="18864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肆、執行期程及進度</a:t>
            </a:r>
          </a:p>
        </p:txBody>
      </p:sp>
      <p:sp>
        <p:nvSpPr>
          <p:cNvPr id="4" name="矩形 3"/>
          <p:cNvSpPr/>
          <p:nvPr/>
        </p:nvSpPr>
        <p:spPr>
          <a:xfrm>
            <a:off x="539552" y="1249467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	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zh-TW" altLang="en-US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040904"/>
              </p:ext>
            </p:extLst>
          </p:nvPr>
        </p:nvGraphicFramePr>
        <p:xfrm>
          <a:off x="854256" y="1249472"/>
          <a:ext cx="7344819" cy="3340424"/>
        </p:xfrm>
        <a:graphic>
          <a:graphicData uri="http://schemas.openxmlformats.org/drawingml/2006/table">
            <a:tbl>
              <a:tblPr/>
              <a:tblGrid>
                <a:gridCol w="2118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12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582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040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040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58870">
                <a:tc rowSpan="3">
                  <a:txBody>
                    <a:bodyPr/>
                    <a:lstStyle/>
                    <a:p>
                      <a:pPr indent="14605" eaLnBrk="0" fontAlgn="base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                                                               </a:t>
                      </a:r>
                      <a:r>
                        <a:rPr lang="en-US" sz="105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05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月份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indent="14605" algn="just" eaLnBrk="0" fontAlgn="base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en-US" altLang="zh-TW" sz="800" kern="0" dirty="0">
                        <a:effectLst/>
                        <a:latin typeface="Times New Roman"/>
                        <a:ea typeface="微軟正黑體" panose="020B0604030504040204" pitchFamily="34" charset="-120"/>
                      </a:endParaRPr>
                    </a:p>
                    <a:p>
                      <a:pPr marL="0" marR="0" lvl="0" indent="14605" algn="just" defTabSz="914400" rtl="0" eaLnBrk="0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                                     </a:t>
                      </a:r>
                      <a:r>
                        <a:rPr lang="zh-TW" altLang="zh-TW" sz="9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9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zh-TW" sz="9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度</a:t>
                      </a:r>
                      <a:endParaRPr lang="en-US" altLang="zh-TW" sz="900" kern="0" dirty="0">
                        <a:effectLst/>
                        <a:latin typeface="Times New Roman"/>
                        <a:ea typeface="微軟正黑體" panose="020B0604030504040204" pitchFamily="34" charset="-120"/>
                      </a:endParaRPr>
                    </a:p>
                    <a:p>
                      <a:pPr indent="14605" algn="just" eaLnBrk="0" fontAlgn="base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工作項目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4605" algn="ctr" eaLnBrk="0" fontAlgn="base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計畫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indent="14605" algn="ctr" eaLnBrk="0" fontAlgn="base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權重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indent="14605" algn="ctr" eaLnBrk="0" fontAlgn="base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％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14605" algn="ctr" eaLnBrk="0" fontAlgn="base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預定投入人月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eaLnBrk="0" fontAlgn="base"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○○年度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7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第一季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第二季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第三季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Bef>
                          <a:spcPts val="1500"/>
                        </a:spcBef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第四季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9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3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4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5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6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7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8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9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10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12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70">
                <a:tc>
                  <a:txBody>
                    <a:bodyPr/>
                    <a:lstStyle/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ＸＸ分項計畫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605" algn="ctr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784"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工作項目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A1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A2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A3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784">
                <a:tc>
                  <a:txBody>
                    <a:bodyPr/>
                    <a:lstStyle/>
                    <a:p>
                      <a:pPr indent="139700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39700"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784">
                <a:tc>
                  <a:txBody>
                    <a:bodyPr/>
                    <a:lstStyle/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ＸＸ分項計畫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784"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工作項目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B1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B2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784">
                <a:tc>
                  <a:txBody>
                    <a:bodyPr/>
                    <a:lstStyle/>
                    <a:p>
                      <a:pPr indent="139700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784">
                <a:tc rowSpan="2">
                  <a:txBody>
                    <a:bodyPr/>
                    <a:lstStyle/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C.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ＸＸ分項計畫</a:t>
                      </a: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無形資產引進</a:t>
                      </a: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委託研究</a:t>
                      </a: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驗證：</a:t>
                      </a: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XX</a:t>
                      </a: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　工作項目</a:t>
                      </a:r>
                      <a:r>
                        <a:rPr lang="en-US" sz="11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XXXXX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D1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47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9700"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6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70"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小計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100%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 fontAlgn="base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r" eaLnBrk="0" fontAlgn="base">
                        <a:lnSpc>
                          <a:spcPts val="1600"/>
                        </a:lnSpc>
                        <a:spcAft>
                          <a:spcPts val="20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％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eaLnBrk="0" fontAlgn="base">
                        <a:lnSpc>
                          <a:spcPts val="1600"/>
                        </a:lnSpc>
                        <a:spcAft>
                          <a:spcPts val="20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％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eaLnBrk="0" fontAlgn="base">
                        <a:lnSpc>
                          <a:spcPts val="1600"/>
                        </a:lnSpc>
                        <a:spcAft>
                          <a:spcPts val="20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％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r" eaLnBrk="0" fontAlgn="base">
                        <a:lnSpc>
                          <a:spcPts val="1600"/>
                        </a:lnSpc>
                        <a:spcAft>
                          <a:spcPts val="20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％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70">
                <a:tc gridSpan="3">
                  <a:txBody>
                    <a:bodyPr/>
                    <a:lstStyle/>
                    <a:p>
                      <a:pPr algn="ctr" eaLnBrk="0" fontAlgn="base">
                        <a:spcAft>
                          <a:spcPts val="200"/>
                        </a:spcAft>
                      </a:pPr>
                      <a:r>
                        <a:rPr lang="zh-TW" sz="8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進度百分比％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57352"/>
              </p:ext>
            </p:extLst>
          </p:nvPr>
        </p:nvGraphicFramePr>
        <p:xfrm>
          <a:off x="827584" y="5157192"/>
          <a:ext cx="7416824" cy="1388203"/>
        </p:xfrm>
        <a:graphic>
          <a:graphicData uri="http://schemas.openxmlformats.org/drawingml/2006/table">
            <a:tbl>
              <a:tblPr/>
              <a:tblGrid>
                <a:gridCol w="157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0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003"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查核點編號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預定完成時間 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查核點內容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800"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A.1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zh-TW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800"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800"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B.1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800"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Times New Roman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755576" y="4581128"/>
            <a:ext cx="77764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ea typeface="微軟正黑體" panose="020B0604030504040204" pitchFamily="34" charset="-120"/>
              </a:rPr>
              <a:t>註：各工作項目每一季至少應有一查核點，查核點內容應明確，以便於未來查核進度</a:t>
            </a:r>
          </a:p>
        </p:txBody>
      </p:sp>
      <p:cxnSp>
        <p:nvCxnSpPr>
          <p:cNvPr id="8" name="直線接點 7"/>
          <p:cNvCxnSpPr/>
          <p:nvPr/>
        </p:nvCxnSpPr>
        <p:spPr bwMode="auto">
          <a:xfrm>
            <a:off x="854256" y="1249467"/>
            <a:ext cx="981440" cy="8833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線接點 10"/>
          <p:cNvCxnSpPr/>
          <p:nvPr/>
        </p:nvCxnSpPr>
        <p:spPr bwMode="auto">
          <a:xfrm>
            <a:off x="854256" y="1249467"/>
            <a:ext cx="2061560" cy="6673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389599911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/>
                </a:solidFill>
              </a:rPr>
              <a:t> </a:t>
            </a:r>
            <a:fld id="{354BEFCB-66BC-46BA-85B5-7B47B07355DD}" type="slidenum">
              <a:rPr lang="en-US" altLang="zh-TW" b="1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altLang="zh-TW" b="1">
              <a:solidFill>
                <a:prstClr val="black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528" y="1249467"/>
            <a:ext cx="828092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spcBef>
                <a:spcPts val="600"/>
              </a:spcBef>
              <a:spcAft>
                <a:spcPts val="600"/>
              </a:spcAft>
            </a:pPr>
            <a:r>
              <a:rPr lang="zh-TW" altLang="en-US" sz="2800" kern="100" dirty="0">
                <a:latin typeface="Times New Roman"/>
                <a:ea typeface="微軟正黑體" panose="020B0604030504040204" pitchFamily="34" charset="-120"/>
              </a:rPr>
              <a:t>一、參與計畫投入人員簡歷表</a:t>
            </a: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  <a:p>
            <a:pPr indent="266700">
              <a:spcBef>
                <a:spcPts val="600"/>
              </a:spcBef>
              <a:spcAft>
                <a:spcPts val="600"/>
              </a:spcAft>
            </a:pPr>
            <a:endParaRPr lang="en-US" altLang="zh-TW" sz="2800" kern="100" dirty="0">
              <a:latin typeface="Times New Roman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158791"/>
              </p:ext>
            </p:extLst>
          </p:nvPr>
        </p:nvGraphicFramePr>
        <p:xfrm>
          <a:off x="468393" y="2000652"/>
          <a:ext cx="8208517" cy="1555705"/>
        </p:xfrm>
        <a:graphic>
          <a:graphicData uri="http://schemas.openxmlformats.org/drawingml/2006/table">
            <a:tbl>
              <a:tblPr/>
              <a:tblGrid>
                <a:gridCol w="31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5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07881"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編號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部門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職稱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最高學歷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學校系所</a:t>
                      </a: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主要經歷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本業年資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參與分項計畫及工作項目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投入月數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41">
                <a:tc rowSpan="3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XX</a:t>
                      </a: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公司人力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XXX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0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計畫主持人</a:t>
                      </a:r>
                      <a:r>
                        <a:rPr lang="en-US" sz="10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0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eaLnBrk="0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合　　計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1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6824" marR="168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23528" y="18864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620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伍、投入人力與經費需求</a:t>
            </a:r>
          </a:p>
        </p:txBody>
      </p:sp>
    </p:spTree>
    <p:extLst>
      <p:ext uri="{BB962C8B-B14F-4D97-AF65-F5344CB8AC3E}">
        <p14:creationId xmlns:p14="http://schemas.microsoft.com/office/powerpoint/2010/main" val="2878780505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DB簡報格式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DB簡報格式">
      <a:majorFont>
        <a:latin typeface="Times New Roman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華康隸書體" pitchFamily="4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華康隸書體" pitchFamily="49" charset="-12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IDB簡報格式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B簡報格式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B簡報格式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1016</Words>
  <Application>Microsoft Office PowerPoint</Application>
  <PresentationFormat>如螢幕大小 (4:3)</PresentationFormat>
  <Paragraphs>390</Paragraphs>
  <Slides>11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23" baseType="lpstr">
      <vt:lpstr>Arial Unicode MS</vt:lpstr>
      <vt:lpstr>華康隸書體</vt:lpstr>
      <vt:lpstr>微軟正黑體</vt:lpstr>
      <vt:lpstr>新細明體</vt:lpstr>
      <vt:lpstr>標楷體</vt:lpstr>
      <vt:lpstr>Arial</vt:lpstr>
      <vt:lpstr>Calibri</vt:lpstr>
      <vt:lpstr>Eras Bold ITC</vt:lpstr>
      <vt:lpstr>Times New Roman</vt:lpstr>
      <vt:lpstr>Wingdings</vt:lpstr>
      <vt:lpstr>Office Theme</vt:lpstr>
      <vt:lpstr>1_IDB簡報格式</vt:lpstr>
      <vt:lpstr>PowerPoint 簡報</vt:lpstr>
      <vt:lpstr>簡報大綱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532150</dc:creator>
  <cp:lastModifiedBy>李佩璇 </cp:lastModifiedBy>
  <cp:revision>80</cp:revision>
  <cp:lastPrinted>2020-03-19T01:06:36Z</cp:lastPrinted>
  <dcterms:created xsi:type="dcterms:W3CDTF">2019-02-22T04:33:18Z</dcterms:created>
  <dcterms:modified xsi:type="dcterms:W3CDTF">2023-02-10T07:01:59Z</dcterms:modified>
</cp:coreProperties>
</file>